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0" r:id="rId1"/>
  </p:sldMasterIdLst>
  <p:notesMasterIdLst>
    <p:notesMasterId r:id="rId43"/>
  </p:notesMasterIdLst>
  <p:handoutMasterIdLst>
    <p:handoutMasterId r:id="rId44"/>
  </p:handoutMasterIdLst>
  <p:sldIdLst>
    <p:sldId id="275" r:id="rId2"/>
    <p:sldId id="309" r:id="rId3"/>
    <p:sldId id="318" r:id="rId4"/>
    <p:sldId id="319" r:id="rId5"/>
    <p:sldId id="320" r:id="rId6"/>
    <p:sldId id="348" r:id="rId7"/>
    <p:sldId id="316" r:id="rId8"/>
    <p:sldId id="321" r:id="rId9"/>
    <p:sldId id="317" r:id="rId10"/>
    <p:sldId id="323" r:id="rId11"/>
    <p:sldId id="324" r:id="rId12"/>
    <p:sldId id="325" r:id="rId13"/>
    <p:sldId id="328" r:id="rId14"/>
    <p:sldId id="349" r:id="rId15"/>
    <p:sldId id="329" r:id="rId16"/>
    <p:sldId id="330" r:id="rId17"/>
    <p:sldId id="331" r:id="rId18"/>
    <p:sldId id="350" r:id="rId19"/>
    <p:sldId id="332" r:id="rId20"/>
    <p:sldId id="333" r:id="rId21"/>
    <p:sldId id="334" r:id="rId22"/>
    <p:sldId id="335" r:id="rId23"/>
    <p:sldId id="336" r:id="rId24"/>
    <p:sldId id="352" r:id="rId25"/>
    <p:sldId id="337" r:id="rId26"/>
    <p:sldId id="338" r:id="rId27"/>
    <p:sldId id="339" r:id="rId28"/>
    <p:sldId id="353" r:id="rId29"/>
    <p:sldId id="354" r:id="rId30"/>
    <p:sldId id="355" r:id="rId31"/>
    <p:sldId id="356" r:id="rId32"/>
    <p:sldId id="357" r:id="rId33"/>
    <p:sldId id="341" r:id="rId34"/>
    <p:sldId id="342" r:id="rId35"/>
    <p:sldId id="340" r:id="rId36"/>
    <p:sldId id="343" r:id="rId37"/>
    <p:sldId id="345" r:id="rId38"/>
    <p:sldId id="346" r:id="rId39"/>
    <p:sldId id="344" r:id="rId40"/>
    <p:sldId id="347" r:id="rId41"/>
    <p:sldId id="308" r:id="rId4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21C39-22BA-40E8-99BE-7ED237CB5B07}" v="8" dt="2019-11-19T17:15:07.603"/>
    <p1510:client id="{62048477-116D-41B7-8B25-6C492DEB85C0}" v="38" dt="2019-11-19T10:09:30.928"/>
    <p1510:client id="{783BF1F7-63FB-42EB-8EE0-48C711015422}" v="54" dt="2019-11-19T14:20:16.365"/>
    <p1510:client id="{8398A759-A8D0-4648-BE3D-2DB54682B9F6}" v="102" dt="2019-11-19T11:58:04.805"/>
    <p1510:client id="{A63F0382-AEF0-4131-B1EE-CA175540C11A}" v="236" dt="2019-11-19T15:43:28.835"/>
    <p1510:client id="{CDDA0DFA-6DA6-4DCF-8774-73A6F548FDE1}" v="97" dt="2019-11-19T12:54:56.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p:restoredTop sz="91633"/>
  </p:normalViewPr>
  <p:slideViewPr>
    <p:cSldViewPr snapToGrid="0" snapToObjects="1">
      <p:cViewPr varScale="1">
        <p:scale>
          <a:sx n="146" d="100"/>
          <a:sy n="146" d="100"/>
        </p:scale>
        <p:origin x="1040" y="168"/>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863EEC8-E76C-4249-A635-1A231CBBDCFF}"/>
    <pc:docChg chg="modSld">
      <pc:chgData name="" userId="" providerId="" clId="Web-{9863EEC8-E76C-4249-A635-1A231CBBDCFF}" dt="2019-07-15T13:28:52.415" v="2" actId="14100"/>
      <pc:docMkLst>
        <pc:docMk/>
      </pc:docMkLst>
      <pc:sldChg chg="modSp">
        <pc:chgData name="" userId="" providerId="" clId="Web-{9863EEC8-E76C-4249-A635-1A231CBBDCFF}" dt="2019-07-15T13:28:52.415" v="2" actId="14100"/>
        <pc:sldMkLst>
          <pc:docMk/>
          <pc:sldMk cId="3040043901" sldId="320"/>
        </pc:sldMkLst>
        <pc:spChg chg="mod">
          <ac:chgData name="" userId="" providerId="" clId="Web-{9863EEC8-E76C-4249-A635-1A231CBBDCFF}" dt="2019-07-15T13:28:52.415" v="2" actId="14100"/>
          <ac:spMkLst>
            <pc:docMk/>
            <pc:sldMk cId="3040043901" sldId="320"/>
            <ac:spMk id="11" creationId="{1ED9B737-570B-4824-B06D-8D51C90CC729}"/>
          </ac:spMkLst>
        </pc:spChg>
      </pc:sldChg>
    </pc:docChg>
  </pc:docChgLst>
  <pc:docChgLst>
    <pc:chgData clId="Web-{7110E25A-2FD7-4357-AF82-1DA239DB0B1D}"/>
    <pc:docChg chg="addSld delSld modSld sldOrd">
      <pc:chgData name="" userId="" providerId="" clId="Web-{7110E25A-2FD7-4357-AF82-1DA239DB0B1D}" dt="2019-07-12T09:08:41.295" v="381" actId="20577"/>
      <pc:docMkLst>
        <pc:docMk/>
      </pc:docMkLst>
      <pc:sldChg chg="modSp">
        <pc:chgData name="" userId="" providerId="" clId="Web-{7110E25A-2FD7-4357-AF82-1DA239DB0B1D}" dt="2019-07-12T08:38:53.032" v="22" actId="20577"/>
        <pc:sldMkLst>
          <pc:docMk/>
          <pc:sldMk cId="231779985" sldId="275"/>
        </pc:sldMkLst>
        <pc:spChg chg="mod">
          <ac:chgData name="" userId="" providerId="" clId="Web-{7110E25A-2FD7-4357-AF82-1DA239DB0B1D}" dt="2019-07-12T08:38:53.032" v="22" actId="20577"/>
          <ac:spMkLst>
            <pc:docMk/>
            <pc:sldMk cId="231779985" sldId="275"/>
            <ac:spMk id="2" creationId="{00000000-0000-0000-0000-000000000000}"/>
          </ac:spMkLst>
        </pc:spChg>
      </pc:sldChg>
      <pc:sldChg chg="modSp del">
        <pc:chgData name="" userId="" providerId="" clId="Web-{7110E25A-2FD7-4357-AF82-1DA239DB0B1D}" dt="2019-07-12T08:45:25.279" v="82"/>
        <pc:sldMkLst>
          <pc:docMk/>
          <pc:sldMk cId="548332927" sldId="293"/>
        </pc:sldMkLst>
        <pc:spChg chg="mod">
          <ac:chgData name="" userId="" providerId="" clId="Web-{7110E25A-2FD7-4357-AF82-1DA239DB0B1D}" dt="2019-07-12T08:39:15.017" v="25" actId="20577"/>
          <ac:spMkLst>
            <pc:docMk/>
            <pc:sldMk cId="548332927" sldId="293"/>
            <ac:spMk id="13" creationId="{5827A428-7141-BC4B-878F-9DF92D22D615}"/>
          </ac:spMkLst>
        </pc:spChg>
      </pc:sldChg>
      <pc:sldChg chg="addSp delSp modSp ord">
        <pc:chgData name="" userId="" providerId="" clId="Web-{7110E25A-2FD7-4357-AF82-1DA239DB0B1D}" dt="2019-07-12T08:47:53.972" v="129" actId="20577"/>
        <pc:sldMkLst>
          <pc:docMk/>
          <pc:sldMk cId="1296312953" sldId="309"/>
        </pc:sldMkLst>
        <pc:spChg chg="del">
          <ac:chgData name="" userId="" providerId="" clId="Web-{7110E25A-2FD7-4357-AF82-1DA239DB0B1D}" dt="2019-07-12T08:44:47.653" v="73"/>
          <ac:spMkLst>
            <pc:docMk/>
            <pc:sldMk cId="1296312953" sldId="309"/>
            <ac:spMk id="2" creationId="{00000000-0000-0000-0000-000000000000}"/>
          </ac:spMkLst>
        </pc:spChg>
        <pc:spChg chg="add del mod">
          <ac:chgData name="" userId="" providerId="" clId="Web-{7110E25A-2FD7-4357-AF82-1DA239DB0B1D}" dt="2019-07-12T08:44:53.841" v="76"/>
          <ac:spMkLst>
            <pc:docMk/>
            <pc:sldMk cId="1296312953" sldId="309"/>
            <ac:spMk id="5" creationId="{8022D9E3-25DA-43EA-920A-870388BA96E5}"/>
          </ac:spMkLst>
        </pc:spChg>
        <pc:spChg chg="del">
          <ac:chgData name="" userId="" providerId="" clId="Web-{7110E25A-2FD7-4357-AF82-1DA239DB0B1D}" dt="2019-07-12T08:44:47.653" v="74"/>
          <ac:spMkLst>
            <pc:docMk/>
            <pc:sldMk cId="1296312953" sldId="309"/>
            <ac:spMk id="6" creationId="{388E8A48-3CE1-574C-B388-19B5BE1CA43B}"/>
          </ac:spMkLst>
        </pc:spChg>
        <pc:spChg chg="del">
          <ac:chgData name="" userId="" providerId="" clId="Web-{7110E25A-2FD7-4357-AF82-1DA239DB0B1D}" dt="2019-07-12T08:44:47.638" v="72"/>
          <ac:spMkLst>
            <pc:docMk/>
            <pc:sldMk cId="1296312953" sldId="309"/>
            <ac:spMk id="7" creationId="{7EAC9172-61D9-2A42-9185-3E3280A55CBB}"/>
          </ac:spMkLst>
        </pc:spChg>
        <pc:spChg chg="add del mod">
          <ac:chgData name="" userId="" providerId="" clId="Web-{7110E25A-2FD7-4357-AF82-1DA239DB0B1D}" dt="2019-07-12T08:45:01.138" v="78"/>
          <ac:spMkLst>
            <pc:docMk/>
            <pc:sldMk cId="1296312953" sldId="309"/>
            <ac:spMk id="9" creationId="{919856D3-A2D1-456D-A450-5DCC8D9B9AF2}"/>
          </ac:spMkLst>
        </pc:spChg>
        <pc:spChg chg="add del mod">
          <ac:chgData name="" userId="" providerId="" clId="Web-{7110E25A-2FD7-4357-AF82-1DA239DB0B1D}" dt="2019-07-12T08:45:05.310" v="79"/>
          <ac:spMkLst>
            <pc:docMk/>
            <pc:sldMk cId="1296312953" sldId="309"/>
            <ac:spMk id="12" creationId="{7C78CFCD-A06A-4867-9604-1127D6C82F2F}"/>
          </ac:spMkLst>
        </pc:spChg>
        <pc:spChg chg="add del mod">
          <ac:chgData name="" userId="" providerId="" clId="Web-{7110E25A-2FD7-4357-AF82-1DA239DB0B1D}" dt="2019-07-12T08:47:21.236" v="122"/>
          <ac:spMkLst>
            <pc:docMk/>
            <pc:sldMk cId="1296312953" sldId="309"/>
            <ac:spMk id="14" creationId="{97F4486C-B9D8-495F-836F-49BF2713C5E8}"/>
          </ac:spMkLst>
        </pc:spChg>
        <pc:spChg chg="add del mod">
          <ac:chgData name="" userId="" providerId="" clId="Web-{7110E25A-2FD7-4357-AF82-1DA239DB0B1D}" dt="2019-07-12T08:47:53.972" v="129" actId="20577"/>
          <ac:spMkLst>
            <pc:docMk/>
            <pc:sldMk cId="1296312953" sldId="309"/>
            <ac:spMk id="16" creationId="{9D09B5E0-64F0-4B69-9C75-D2CCFB23C591}"/>
          </ac:spMkLst>
        </pc:spChg>
      </pc:sldChg>
      <pc:sldChg chg="addSp delSp modSp add replId">
        <pc:chgData name="" userId="" providerId="" clId="Web-{7110E25A-2FD7-4357-AF82-1DA239DB0B1D}" dt="2019-07-12T08:50:51.290" v="151"/>
        <pc:sldMkLst>
          <pc:docMk/>
          <pc:sldMk cId="3903285247" sldId="310"/>
        </pc:sldMkLst>
        <pc:spChg chg="add del">
          <ac:chgData name="" userId="" providerId="" clId="Web-{7110E25A-2FD7-4357-AF82-1DA239DB0B1D}" dt="2019-07-12T08:50:51.290" v="151"/>
          <ac:spMkLst>
            <pc:docMk/>
            <pc:sldMk cId="3903285247" sldId="310"/>
            <ac:spMk id="4" creationId="{E27A0ED9-FE29-4A2C-900D-3D7ED2B0823E}"/>
          </ac:spMkLst>
        </pc:spChg>
        <pc:spChg chg="add del mod">
          <ac:chgData name="" userId="" providerId="" clId="Web-{7110E25A-2FD7-4357-AF82-1DA239DB0B1D}" dt="2019-07-12T08:50:35.524" v="147"/>
          <ac:spMkLst>
            <pc:docMk/>
            <pc:sldMk cId="3903285247" sldId="310"/>
            <ac:spMk id="5" creationId="{8A9BF5E4-8099-4E4A-B58A-65B17DE2C6E0}"/>
          </ac:spMkLst>
        </pc:spChg>
        <pc:spChg chg="add">
          <ac:chgData name="" userId="" providerId="" clId="Web-{7110E25A-2FD7-4357-AF82-1DA239DB0B1D}" dt="2019-07-12T08:44:00.714" v="67"/>
          <ac:spMkLst>
            <pc:docMk/>
            <pc:sldMk cId="3903285247" sldId="310"/>
            <ac:spMk id="6" creationId="{6E9DD40C-E20D-4345-B6B8-6846BAB8A835}"/>
          </ac:spMkLst>
        </pc:spChg>
        <pc:spChg chg="mod">
          <ac:chgData name="" userId="" providerId="" clId="Web-{7110E25A-2FD7-4357-AF82-1DA239DB0B1D}" dt="2019-07-12T08:50:40.399" v="149" actId="20577"/>
          <ac:spMkLst>
            <pc:docMk/>
            <pc:sldMk cId="3903285247" sldId="310"/>
            <ac:spMk id="14" creationId="{9516CFEA-1B0C-AD40-A128-6618A50DF79E}"/>
          </ac:spMkLst>
        </pc:spChg>
        <pc:picChg chg="add">
          <ac:chgData name="" userId="" providerId="" clId="Web-{7110E25A-2FD7-4357-AF82-1DA239DB0B1D}" dt="2019-07-12T08:44:00.714" v="67"/>
          <ac:picMkLst>
            <pc:docMk/>
            <pc:sldMk cId="3903285247" sldId="310"/>
            <ac:picMk id="7" creationId="{8DF7C4E6-8D80-439D-9FC2-B10E3D942BC5}"/>
          </ac:picMkLst>
        </pc:picChg>
        <pc:picChg chg="add">
          <ac:chgData name="" userId="" providerId="" clId="Web-{7110E25A-2FD7-4357-AF82-1DA239DB0B1D}" dt="2019-07-12T08:44:00.714" v="67"/>
          <ac:picMkLst>
            <pc:docMk/>
            <pc:sldMk cId="3903285247" sldId="310"/>
            <ac:picMk id="8" creationId="{AC79423B-73BB-4BDB-9541-9B0832C77F0D}"/>
          </ac:picMkLst>
        </pc:picChg>
        <pc:picChg chg="add">
          <ac:chgData name="" userId="" providerId="" clId="Web-{7110E25A-2FD7-4357-AF82-1DA239DB0B1D}" dt="2019-07-12T08:44:00.714" v="67"/>
          <ac:picMkLst>
            <pc:docMk/>
            <pc:sldMk cId="3903285247" sldId="310"/>
            <ac:picMk id="9" creationId="{E2B7E5A4-0DA7-4507-AEC0-E294E49E6189}"/>
          </ac:picMkLst>
        </pc:picChg>
      </pc:sldChg>
      <pc:sldChg chg="addSp delSp modSp add del replId">
        <pc:chgData name="" userId="" providerId="" clId="Web-{7110E25A-2FD7-4357-AF82-1DA239DB0B1D}" dt="2019-07-12T08:45:46.171" v="91"/>
        <pc:sldMkLst>
          <pc:docMk/>
          <pc:sldMk cId="2563577549" sldId="311"/>
        </pc:sldMkLst>
        <pc:spChg chg="add del">
          <ac:chgData name="" userId="" providerId="" clId="Web-{7110E25A-2FD7-4357-AF82-1DA239DB0B1D}" dt="2019-07-12T08:39:51.925" v="28"/>
          <ac:spMkLst>
            <pc:docMk/>
            <pc:sldMk cId="2563577549" sldId="311"/>
            <ac:spMk id="4" creationId="{B477E414-8FAF-434F-8577-0264ED465941}"/>
          </ac:spMkLst>
        </pc:spChg>
        <pc:spChg chg="add del mod">
          <ac:chgData name="" userId="" providerId="" clId="Web-{7110E25A-2FD7-4357-AF82-1DA239DB0B1D}" dt="2019-07-12T08:45:39.468" v="88"/>
          <ac:spMkLst>
            <pc:docMk/>
            <pc:sldMk cId="2563577549" sldId="311"/>
            <ac:spMk id="6" creationId="{8885CC9C-B8AA-4DEF-9DD5-E9C831ED6A7C}"/>
          </ac:spMkLst>
        </pc:spChg>
        <pc:spChg chg="add del mod">
          <ac:chgData name="" userId="" providerId="" clId="Web-{7110E25A-2FD7-4357-AF82-1DA239DB0B1D}" dt="2019-07-12T08:45:39.468" v="87"/>
          <ac:spMkLst>
            <pc:docMk/>
            <pc:sldMk cId="2563577549" sldId="311"/>
            <ac:spMk id="7" creationId="{A039F15C-4DBC-4C05-97F6-935E2E852811}"/>
          </ac:spMkLst>
        </pc:spChg>
        <pc:spChg chg="add del">
          <ac:chgData name="" userId="" providerId="" clId="Web-{7110E25A-2FD7-4357-AF82-1DA239DB0B1D}" dt="2019-07-12T08:45:39.468" v="86"/>
          <ac:spMkLst>
            <pc:docMk/>
            <pc:sldMk cId="2563577549" sldId="311"/>
            <ac:spMk id="8" creationId="{26401BCF-F4C1-41AA-B81A-B39C537122DE}"/>
          </ac:spMkLst>
        </pc:spChg>
        <pc:spChg chg="del">
          <ac:chgData name="" userId="" providerId="" clId="Web-{7110E25A-2FD7-4357-AF82-1DA239DB0B1D}" dt="2019-07-12T08:40:31.582" v="34"/>
          <ac:spMkLst>
            <pc:docMk/>
            <pc:sldMk cId="2563577549" sldId="311"/>
            <ac:spMk id="14" creationId="{9516CFEA-1B0C-AD40-A128-6618A50DF79E}"/>
          </ac:spMkLst>
        </pc:spChg>
        <pc:picChg chg="add del mod">
          <ac:chgData name="" userId="" providerId="" clId="Web-{7110E25A-2FD7-4357-AF82-1DA239DB0B1D}" dt="2019-07-12T08:45:39.468" v="89"/>
          <ac:picMkLst>
            <pc:docMk/>
            <pc:sldMk cId="2563577549" sldId="311"/>
            <ac:picMk id="5" creationId="{566F7605-735E-4562-93A7-2B51913642C3}"/>
          </ac:picMkLst>
        </pc:picChg>
      </pc:sldChg>
      <pc:sldChg chg="addSp delSp modSp add del ord replId">
        <pc:chgData name="" userId="" providerId="" clId="Web-{7110E25A-2FD7-4357-AF82-1DA239DB0B1D}" dt="2019-07-12T08:45:55.421" v="98"/>
        <pc:sldMkLst>
          <pc:docMk/>
          <pc:sldMk cId="4133079082" sldId="312"/>
        </pc:sldMkLst>
        <pc:spChg chg="add del mod">
          <ac:chgData name="" userId="" providerId="" clId="Web-{7110E25A-2FD7-4357-AF82-1DA239DB0B1D}" dt="2019-07-12T08:45:51.358" v="95"/>
          <ac:spMkLst>
            <pc:docMk/>
            <pc:sldMk cId="4133079082" sldId="312"/>
            <ac:spMk id="5" creationId="{8C81A44D-8DF3-4127-B8BD-0151C4F84835}"/>
          </ac:spMkLst>
        </pc:spChg>
        <pc:spChg chg="add del">
          <ac:chgData name="" userId="" providerId="" clId="Web-{7110E25A-2FD7-4357-AF82-1DA239DB0B1D}" dt="2019-07-12T08:45:51.358" v="94"/>
          <ac:spMkLst>
            <pc:docMk/>
            <pc:sldMk cId="4133079082" sldId="312"/>
            <ac:spMk id="6" creationId="{50317BCE-C6C0-49AE-82D0-197B4D5AE144}"/>
          </ac:spMkLst>
        </pc:spChg>
        <pc:spChg chg="add del">
          <ac:chgData name="" userId="" providerId="" clId="Web-{7110E25A-2FD7-4357-AF82-1DA239DB0B1D}" dt="2019-07-12T08:45:51.358" v="93"/>
          <ac:spMkLst>
            <pc:docMk/>
            <pc:sldMk cId="4133079082" sldId="312"/>
            <ac:spMk id="7" creationId="{2596F4DD-C51E-4D71-A467-ABE15616B523}"/>
          </ac:spMkLst>
        </pc:spChg>
        <pc:spChg chg="add del">
          <ac:chgData name="" userId="" providerId="" clId="Web-{7110E25A-2FD7-4357-AF82-1DA239DB0B1D}" dt="2019-07-12T08:45:51.358" v="92"/>
          <ac:spMkLst>
            <pc:docMk/>
            <pc:sldMk cId="4133079082" sldId="312"/>
            <ac:spMk id="8" creationId="{B96530AA-80BF-4358-920D-97C121EDCAFA}"/>
          </ac:spMkLst>
        </pc:spChg>
        <pc:spChg chg="del">
          <ac:chgData name="" userId="" providerId="" clId="Web-{7110E25A-2FD7-4357-AF82-1DA239DB0B1D}" dt="2019-07-12T08:42:47.180" v="60"/>
          <ac:spMkLst>
            <pc:docMk/>
            <pc:sldMk cId="4133079082" sldId="312"/>
            <ac:spMk id="14" creationId="{9516CFEA-1B0C-AD40-A128-6618A50DF79E}"/>
          </ac:spMkLst>
        </pc:spChg>
        <pc:picChg chg="add del">
          <ac:chgData name="" userId="" providerId="" clId="Web-{7110E25A-2FD7-4357-AF82-1DA239DB0B1D}" dt="2019-07-12T08:45:51.358" v="96"/>
          <ac:picMkLst>
            <pc:docMk/>
            <pc:sldMk cId="4133079082" sldId="312"/>
            <ac:picMk id="4" creationId="{739376CF-451F-4143-8C7E-9D0165A96AAB}"/>
          </ac:picMkLst>
        </pc:picChg>
      </pc:sldChg>
      <pc:sldChg chg="addSp delSp modSp add del replId">
        <pc:chgData name="" userId="" providerId="" clId="Web-{7110E25A-2FD7-4357-AF82-1DA239DB0B1D}" dt="2019-07-12T08:46:11.359" v="107"/>
        <pc:sldMkLst>
          <pc:docMk/>
          <pc:sldMk cId="3935626374" sldId="313"/>
        </pc:sldMkLst>
        <pc:spChg chg="add del">
          <ac:chgData name="" userId="" providerId="" clId="Web-{7110E25A-2FD7-4357-AF82-1DA239DB0B1D}" dt="2019-07-12T08:45:59.327" v="105"/>
          <ac:spMkLst>
            <pc:docMk/>
            <pc:sldMk cId="3935626374" sldId="313"/>
            <ac:spMk id="4" creationId="{1739E4D2-15AD-4CCB-B74D-E8FCFE9AB606}"/>
          </ac:spMkLst>
        </pc:spChg>
        <pc:spChg chg="add del">
          <ac:chgData name="" userId="" providerId="" clId="Web-{7110E25A-2FD7-4357-AF82-1DA239DB0B1D}" dt="2019-07-12T08:45:59.327" v="104"/>
          <ac:spMkLst>
            <pc:docMk/>
            <pc:sldMk cId="3935626374" sldId="313"/>
            <ac:spMk id="5" creationId="{A9FBBFCA-0C79-48D0-A266-68F3BCD9C738}"/>
          </ac:spMkLst>
        </pc:spChg>
        <pc:spChg chg="add del">
          <ac:chgData name="" userId="" providerId="" clId="Web-{7110E25A-2FD7-4357-AF82-1DA239DB0B1D}" dt="2019-07-12T08:45:59.327" v="103"/>
          <ac:spMkLst>
            <pc:docMk/>
            <pc:sldMk cId="3935626374" sldId="313"/>
            <ac:spMk id="6" creationId="{BE784DD3-D72B-4F34-AB6F-97CC143830BA}"/>
          </ac:spMkLst>
        </pc:spChg>
        <pc:spChg chg="add del">
          <ac:chgData name="" userId="" providerId="" clId="Web-{7110E25A-2FD7-4357-AF82-1DA239DB0B1D}" dt="2019-07-12T08:45:59.327" v="102"/>
          <ac:spMkLst>
            <pc:docMk/>
            <pc:sldMk cId="3935626374" sldId="313"/>
            <ac:spMk id="7" creationId="{32B10C9E-CA23-4DB0-9730-E1C67F0B89D4}"/>
          </ac:spMkLst>
        </pc:spChg>
        <pc:spChg chg="add del mod">
          <ac:chgData name="" userId="" providerId="" clId="Web-{7110E25A-2FD7-4357-AF82-1DA239DB0B1D}" dt="2019-07-12T08:45:59.327" v="100"/>
          <ac:spMkLst>
            <pc:docMk/>
            <pc:sldMk cId="3935626374" sldId="313"/>
            <ac:spMk id="9" creationId="{C12587C5-D873-428C-AB02-0413DEED5174}"/>
          </ac:spMkLst>
        </pc:spChg>
        <pc:spChg chg="add del">
          <ac:chgData name="" userId="" providerId="" clId="Web-{7110E25A-2FD7-4357-AF82-1DA239DB0B1D}" dt="2019-07-12T08:45:59.327" v="99"/>
          <ac:spMkLst>
            <pc:docMk/>
            <pc:sldMk cId="3935626374" sldId="313"/>
            <ac:spMk id="10" creationId="{1C8E1E54-2E1E-495A-B52A-C906104273AF}"/>
          </ac:spMkLst>
        </pc:spChg>
        <pc:spChg chg="del">
          <ac:chgData name="" userId="" providerId="" clId="Web-{7110E25A-2FD7-4357-AF82-1DA239DB0B1D}" dt="2019-07-12T08:43:29.010" v="62"/>
          <ac:spMkLst>
            <pc:docMk/>
            <pc:sldMk cId="3935626374" sldId="313"/>
            <ac:spMk id="14" creationId="{9516CFEA-1B0C-AD40-A128-6618A50DF79E}"/>
          </ac:spMkLst>
        </pc:spChg>
        <pc:picChg chg="add del">
          <ac:chgData name="" userId="" providerId="" clId="Web-{7110E25A-2FD7-4357-AF82-1DA239DB0B1D}" dt="2019-07-12T08:45:59.327" v="101"/>
          <ac:picMkLst>
            <pc:docMk/>
            <pc:sldMk cId="3935626374" sldId="313"/>
            <ac:picMk id="8" creationId="{83C9111E-E546-4370-9299-F78E28B19DDA}"/>
          </ac:picMkLst>
        </pc:picChg>
      </pc:sldChg>
      <pc:sldChg chg="add del replId">
        <pc:chgData name="" userId="" providerId="" clId="Web-{7110E25A-2FD7-4357-AF82-1DA239DB0B1D}" dt="2019-07-12T08:48:47.739" v="133"/>
        <pc:sldMkLst>
          <pc:docMk/>
          <pc:sldMk cId="1019997381" sldId="314"/>
        </pc:sldMkLst>
      </pc:sldChg>
      <pc:sldChg chg="add del replId">
        <pc:chgData name="" userId="" providerId="" clId="Web-{7110E25A-2FD7-4357-AF82-1DA239DB0B1D}" dt="2019-07-12T08:48:48.600" v="134"/>
        <pc:sldMkLst>
          <pc:docMk/>
          <pc:sldMk cId="1685597780" sldId="315"/>
        </pc:sldMkLst>
      </pc:sldChg>
      <pc:sldChg chg="addSp delSp modSp add replId">
        <pc:chgData name="" userId="" providerId="" clId="Web-{7110E25A-2FD7-4357-AF82-1DA239DB0B1D}" dt="2019-07-12T08:51:15.729" v="155" actId="20577"/>
        <pc:sldMkLst>
          <pc:docMk/>
          <pc:sldMk cId="1358839925" sldId="316"/>
        </pc:sldMkLst>
        <pc:spChg chg="mod">
          <ac:chgData name="" userId="" providerId="" clId="Web-{7110E25A-2FD7-4357-AF82-1DA239DB0B1D}" dt="2019-07-12T08:49:14.444" v="136" actId="20577"/>
          <ac:spMkLst>
            <pc:docMk/>
            <pc:sldMk cId="1358839925" sldId="316"/>
            <ac:spMk id="2" creationId="{00000000-0000-0000-0000-000000000000}"/>
          </ac:spMkLst>
        </pc:spChg>
        <pc:spChg chg="add mod">
          <ac:chgData name="" userId="" providerId="" clId="Web-{7110E25A-2FD7-4357-AF82-1DA239DB0B1D}" dt="2019-07-12T08:51:15.729" v="155" actId="20577"/>
          <ac:spMkLst>
            <pc:docMk/>
            <pc:sldMk cId="1358839925" sldId="316"/>
            <ac:spMk id="5" creationId="{F2365883-58D8-4AC1-BA4D-34A790D08847}"/>
          </ac:spMkLst>
        </pc:spChg>
        <pc:spChg chg="del">
          <ac:chgData name="" userId="" providerId="" clId="Web-{7110E25A-2FD7-4357-AF82-1DA239DB0B1D}" dt="2019-07-12T08:50:10.742" v="145"/>
          <ac:spMkLst>
            <pc:docMk/>
            <pc:sldMk cId="1358839925" sldId="316"/>
            <ac:spMk id="7" creationId="{7EAC9172-61D9-2A42-9185-3E3280A55CBB}"/>
          </ac:spMkLst>
        </pc:spChg>
        <pc:spChg chg="add del mod">
          <ac:chgData name="" userId="" providerId="" clId="Web-{7110E25A-2FD7-4357-AF82-1DA239DB0B1D}" dt="2019-07-12T08:51:12.322" v="153"/>
          <ac:spMkLst>
            <pc:docMk/>
            <pc:sldMk cId="1358839925" sldId="316"/>
            <ac:spMk id="8" creationId="{63068DF6-33C5-46F8-9A4A-069F6BDE651A}"/>
          </ac:spMkLst>
        </pc:spChg>
        <pc:spChg chg="add del">
          <ac:chgData name="" userId="" providerId="" clId="Web-{7110E25A-2FD7-4357-AF82-1DA239DB0B1D}" dt="2019-07-12T08:49:45.898" v="141"/>
          <ac:spMkLst>
            <pc:docMk/>
            <pc:sldMk cId="1358839925" sldId="316"/>
            <ac:spMk id="11" creationId="{84B35EE9-C6CB-4C4B-8117-FE576A1A0932}"/>
          </ac:spMkLst>
        </pc:spChg>
        <pc:picChg chg="add">
          <ac:chgData name="" userId="" providerId="" clId="Web-{7110E25A-2FD7-4357-AF82-1DA239DB0B1D}" dt="2019-07-12T08:49:40.726" v="137"/>
          <ac:picMkLst>
            <pc:docMk/>
            <pc:sldMk cId="1358839925" sldId="316"/>
            <ac:picMk id="9" creationId="{0EE8E8BA-A3DD-4E00-A8AE-9100DA80305D}"/>
          </ac:picMkLst>
        </pc:picChg>
        <pc:picChg chg="add del">
          <ac:chgData name="" userId="" providerId="" clId="Web-{7110E25A-2FD7-4357-AF82-1DA239DB0B1D}" dt="2019-07-12T08:49:45.898" v="140"/>
          <ac:picMkLst>
            <pc:docMk/>
            <pc:sldMk cId="1358839925" sldId="316"/>
            <ac:picMk id="12" creationId="{2C1D8C51-0518-4991-8503-D08798289E98}"/>
          </ac:picMkLst>
        </pc:picChg>
      </pc:sldChg>
      <pc:sldChg chg="addSp delSp modSp add replId">
        <pc:chgData name="" userId="" providerId="" clId="Web-{7110E25A-2FD7-4357-AF82-1DA239DB0B1D}" dt="2019-07-12T08:52:00.199" v="167" actId="20577"/>
        <pc:sldMkLst>
          <pc:docMk/>
          <pc:sldMk cId="2701581492" sldId="317"/>
        </pc:sldMkLst>
        <pc:spChg chg="mod">
          <ac:chgData name="" userId="" providerId="" clId="Web-{7110E25A-2FD7-4357-AF82-1DA239DB0B1D}" dt="2019-07-12T08:52:00.199" v="167" actId="20577"/>
          <ac:spMkLst>
            <pc:docMk/>
            <pc:sldMk cId="2701581492" sldId="317"/>
            <ac:spMk id="2" creationId="{00000000-0000-0000-0000-000000000000}"/>
          </ac:spMkLst>
        </pc:spChg>
        <pc:spChg chg="add mod">
          <ac:chgData name="" userId="" providerId="" clId="Web-{7110E25A-2FD7-4357-AF82-1DA239DB0B1D}" dt="2019-07-12T08:51:48.995" v="160"/>
          <ac:spMkLst>
            <pc:docMk/>
            <pc:sldMk cId="2701581492" sldId="317"/>
            <ac:spMk id="5" creationId="{6BF9BF51-B4CA-40BE-AA5A-C121D13376E3}"/>
          </ac:spMkLst>
        </pc:spChg>
        <pc:spChg chg="del">
          <ac:chgData name="" userId="" providerId="" clId="Web-{7110E25A-2FD7-4357-AF82-1DA239DB0B1D}" dt="2019-07-12T08:51:48.995" v="161"/>
          <ac:spMkLst>
            <pc:docMk/>
            <pc:sldMk cId="2701581492" sldId="317"/>
            <ac:spMk id="6" creationId="{388E8A48-3CE1-574C-B388-19B5BE1CA43B}"/>
          </ac:spMkLst>
        </pc:spChg>
        <pc:spChg chg="del">
          <ac:chgData name="" userId="" providerId="" clId="Web-{7110E25A-2FD7-4357-AF82-1DA239DB0B1D}" dt="2019-07-12T08:51:48.995" v="160"/>
          <ac:spMkLst>
            <pc:docMk/>
            <pc:sldMk cId="2701581492" sldId="317"/>
            <ac:spMk id="7" creationId="{7EAC9172-61D9-2A42-9185-3E3280A55CBB}"/>
          </ac:spMkLst>
        </pc:spChg>
        <pc:spChg chg="add">
          <ac:chgData name="" userId="" providerId="" clId="Web-{7110E25A-2FD7-4357-AF82-1DA239DB0B1D}" dt="2019-07-12T08:51:49.683" v="162"/>
          <ac:spMkLst>
            <pc:docMk/>
            <pc:sldMk cId="2701581492" sldId="317"/>
            <ac:spMk id="9" creationId="{9FECB263-41C3-43D6-B171-25269774EC7C}"/>
          </ac:spMkLst>
        </pc:spChg>
        <pc:spChg chg="add">
          <ac:chgData name="" userId="" providerId="" clId="Web-{7110E25A-2FD7-4357-AF82-1DA239DB0B1D}" dt="2019-07-12T08:51:49.683" v="162"/>
          <ac:spMkLst>
            <pc:docMk/>
            <pc:sldMk cId="2701581492" sldId="317"/>
            <ac:spMk id="11" creationId="{6AE76A2B-52CB-40E4-80D0-203F9487708E}"/>
          </ac:spMkLst>
        </pc:spChg>
        <pc:spChg chg="add">
          <ac:chgData name="" userId="" providerId="" clId="Web-{7110E25A-2FD7-4357-AF82-1DA239DB0B1D}" dt="2019-07-12T08:51:49.683" v="162"/>
          <ac:spMkLst>
            <pc:docMk/>
            <pc:sldMk cId="2701581492" sldId="317"/>
            <ac:spMk id="13" creationId="{A85D75AE-9F6B-4FA8-AFCF-77E948D3BE0B}"/>
          </ac:spMkLst>
        </pc:spChg>
        <pc:cxnChg chg="add">
          <ac:chgData name="" userId="" providerId="" clId="Web-{7110E25A-2FD7-4357-AF82-1DA239DB0B1D}" dt="2019-07-12T08:51:49.683" v="162"/>
          <ac:cxnSpMkLst>
            <pc:docMk/>
            <pc:sldMk cId="2701581492" sldId="317"/>
            <ac:cxnSpMk id="12" creationId="{3230CF53-A30E-49BC-8F94-5CB6C543C27A}"/>
          </ac:cxnSpMkLst>
        </pc:cxnChg>
        <pc:cxnChg chg="add">
          <ac:chgData name="" userId="" providerId="" clId="Web-{7110E25A-2FD7-4357-AF82-1DA239DB0B1D}" dt="2019-07-12T08:51:49.683" v="162"/>
          <ac:cxnSpMkLst>
            <pc:docMk/>
            <pc:sldMk cId="2701581492" sldId="317"/>
            <ac:cxnSpMk id="14" creationId="{362F0A82-4CB7-4DF5-A8F8-2EEAD70B33CD}"/>
          </ac:cxnSpMkLst>
        </pc:cxnChg>
      </pc:sldChg>
      <pc:sldChg chg="addSp delSp modSp add replId">
        <pc:chgData name="" userId="" providerId="" clId="Web-{7110E25A-2FD7-4357-AF82-1DA239DB0B1D}" dt="2019-07-12T08:47:59.331" v="130" actId="20577"/>
        <pc:sldMkLst>
          <pc:docMk/>
          <pc:sldMk cId="2233569022" sldId="318"/>
        </pc:sldMkLst>
        <pc:spChg chg="add mod">
          <ac:chgData name="" userId="" providerId="" clId="Web-{7110E25A-2FD7-4357-AF82-1DA239DB0B1D}" dt="2019-07-12T08:47:29.018" v="123"/>
          <ac:spMkLst>
            <pc:docMk/>
            <pc:sldMk cId="2233569022" sldId="318"/>
            <ac:spMk id="3" creationId="{5DFCF760-2050-43EE-B7C4-A2C9371A1589}"/>
          </ac:spMkLst>
        </pc:spChg>
        <pc:spChg chg="add">
          <ac:chgData name="" userId="" providerId="" clId="Web-{7110E25A-2FD7-4357-AF82-1DA239DB0B1D}" dt="2019-07-12T08:45:41.843" v="90"/>
          <ac:spMkLst>
            <pc:docMk/>
            <pc:sldMk cId="2233569022" sldId="318"/>
            <ac:spMk id="6" creationId="{EE51081D-9815-4A05-9814-726872EFB2DE}"/>
          </ac:spMkLst>
        </pc:spChg>
        <pc:spChg chg="add">
          <ac:chgData name="" userId="" providerId="" clId="Web-{7110E25A-2FD7-4357-AF82-1DA239DB0B1D}" dt="2019-07-12T08:45:41.843" v="90"/>
          <ac:spMkLst>
            <pc:docMk/>
            <pc:sldMk cId="2233569022" sldId="318"/>
            <ac:spMk id="7" creationId="{E4E4FCB4-30FA-4137-8D40-B1182058E027}"/>
          </ac:spMkLst>
        </pc:spChg>
        <pc:spChg chg="add">
          <ac:chgData name="" userId="" providerId="" clId="Web-{7110E25A-2FD7-4357-AF82-1DA239DB0B1D}" dt="2019-07-12T08:45:41.843" v="90"/>
          <ac:spMkLst>
            <pc:docMk/>
            <pc:sldMk cId="2233569022" sldId="318"/>
            <ac:spMk id="8" creationId="{5C291F51-FB50-485D-9AF4-CC7CF8DB1269}"/>
          </ac:spMkLst>
        </pc:spChg>
        <pc:spChg chg="add mod">
          <ac:chgData name="" userId="" providerId="" clId="Web-{7110E25A-2FD7-4357-AF82-1DA239DB0B1D}" dt="2019-07-12T08:47:59.331" v="130" actId="20577"/>
          <ac:spMkLst>
            <pc:docMk/>
            <pc:sldMk cId="2233569022" sldId="318"/>
            <ac:spMk id="9" creationId="{F852A272-1772-4AAA-87B0-9478B39BABEB}"/>
          </ac:spMkLst>
        </pc:spChg>
        <pc:spChg chg="del">
          <ac:chgData name="" userId="" providerId="" clId="Web-{7110E25A-2FD7-4357-AF82-1DA239DB0B1D}" dt="2019-07-12T08:47:29.018" v="123"/>
          <ac:spMkLst>
            <pc:docMk/>
            <pc:sldMk cId="2233569022" sldId="318"/>
            <ac:spMk id="14" creationId="{97F4486C-B9D8-495F-836F-49BF2713C5E8}"/>
          </ac:spMkLst>
        </pc:spChg>
        <pc:picChg chg="add">
          <ac:chgData name="" userId="" providerId="" clId="Web-{7110E25A-2FD7-4357-AF82-1DA239DB0B1D}" dt="2019-07-12T08:45:41.843" v="90"/>
          <ac:picMkLst>
            <pc:docMk/>
            <pc:sldMk cId="2233569022" sldId="318"/>
            <ac:picMk id="5" creationId="{51CE0452-90C8-4082-858D-D9557BFEB5A9}"/>
          </ac:picMkLst>
        </pc:picChg>
      </pc:sldChg>
      <pc:sldChg chg="addSp delSp modSp add replId">
        <pc:chgData name="" userId="" providerId="" clId="Web-{7110E25A-2FD7-4357-AF82-1DA239DB0B1D}" dt="2019-07-12T08:48:40.145" v="132" actId="20577"/>
        <pc:sldMkLst>
          <pc:docMk/>
          <pc:sldMk cId="651419574" sldId="319"/>
        </pc:sldMkLst>
        <pc:spChg chg="add mod">
          <ac:chgData name="" userId="" providerId="" clId="Web-{7110E25A-2FD7-4357-AF82-1DA239DB0B1D}" dt="2019-07-12T08:47:35.096" v="125"/>
          <ac:spMkLst>
            <pc:docMk/>
            <pc:sldMk cId="651419574" sldId="319"/>
            <ac:spMk id="3" creationId="{B8CB1B72-7EBD-4B00-8B81-56C22D0D1823}"/>
          </ac:spMkLst>
        </pc:spChg>
        <pc:spChg chg="add">
          <ac:chgData name="" userId="" providerId="" clId="Web-{7110E25A-2FD7-4357-AF82-1DA239DB0B1D}" dt="2019-07-12T08:45:52.359" v="97"/>
          <ac:spMkLst>
            <pc:docMk/>
            <pc:sldMk cId="651419574" sldId="319"/>
            <ac:spMk id="6" creationId="{68BED8E9-9AD8-4DAC-97B0-F48E18D226D1}"/>
          </ac:spMkLst>
        </pc:spChg>
        <pc:spChg chg="add">
          <ac:chgData name="" userId="" providerId="" clId="Web-{7110E25A-2FD7-4357-AF82-1DA239DB0B1D}" dt="2019-07-12T08:45:52.359" v="97"/>
          <ac:spMkLst>
            <pc:docMk/>
            <pc:sldMk cId="651419574" sldId="319"/>
            <ac:spMk id="7" creationId="{2C25BCCB-BC70-4B40-B2A7-AD438EFB155A}"/>
          </ac:spMkLst>
        </pc:spChg>
        <pc:spChg chg="add">
          <ac:chgData name="" userId="" providerId="" clId="Web-{7110E25A-2FD7-4357-AF82-1DA239DB0B1D}" dt="2019-07-12T08:45:52.359" v="97"/>
          <ac:spMkLst>
            <pc:docMk/>
            <pc:sldMk cId="651419574" sldId="319"/>
            <ac:spMk id="8" creationId="{41E3FEAB-7055-4A18-8FF6-1E60125D68ED}"/>
          </ac:spMkLst>
        </pc:spChg>
        <pc:spChg chg="add">
          <ac:chgData name="" userId="" providerId="" clId="Web-{7110E25A-2FD7-4357-AF82-1DA239DB0B1D}" dt="2019-07-12T08:45:52.359" v="97"/>
          <ac:spMkLst>
            <pc:docMk/>
            <pc:sldMk cId="651419574" sldId="319"/>
            <ac:spMk id="9" creationId="{DAAE332E-76D1-4263-B790-AA928CE491DE}"/>
          </ac:spMkLst>
        </pc:spChg>
        <pc:spChg chg="add mod">
          <ac:chgData name="" userId="" providerId="" clId="Web-{7110E25A-2FD7-4357-AF82-1DA239DB0B1D}" dt="2019-07-12T08:48:40.145" v="132" actId="20577"/>
          <ac:spMkLst>
            <pc:docMk/>
            <pc:sldMk cId="651419574" sldId="319"/>
            <ac:spMk id="11" creationId="{FBA79859-4A8E-4132-A326-3A93240E3158}"/>
          </ac:spMkLst>
        </pc:spChg>
        <pc:spChg chg="del">
          <ac:chgData name="" userId="" providerId="" clId="Web-{7110E25A-2FD7-4357-AF82-1DA239DB0B1D}" dt="2019-07-12T08:47:35.096" v="125"/>
          <ac:spMkLst>
            <pc:docMk/>
            <pc:sldMk cId="651419574" sldId="319"/>
            <ac:spMk id="14" creationId="{97F4486C-B9D8-495F-836F-49BF2713C5E8}"/>
          </ac:spMkLst>
        </pc:spChg>
        <pc:picChg chg="add">
          <ac:chgData name="" userId="" providerId="" clId="Web-{7110E25A-2FD7-4357-AF82-1DA239DB0B1D}" dt="2019-07-12T08:45:52.359" v="97"/>
          <ac:picMkLst>
            <pc:docMk/>
            <pc:sldMk cId="651419574" sldId="319"/>
            <ac:picMk id="5" creationId="{685DF90A-530A-44D2-8020-5D5840E83D02}"/>
          </ac:picMkLst>
        </pc:picChg>
      </pc:sldChg>
      <pc:sldChg chg="addSp delSp modSp add replId">
        <pc:chgData name="" userId="" providerId="" clId="Web-{7110E25A-2FD7-4357-AF82-1DA239DB0B1D}" dt="2019-07-12T08:48:36.286" v="131" actId="20577"/>
        <pc:sldMkLst>
          <pc:docMk/>
          <pc:sldMk cId="3040043901" sldId="320"/>
        </pc:sldMkLst>
        <pc:spChg chg="add mod">
          <ac:chgData name="" userId="" providerId="" clId="Web-{7110E25A-2FD7-4357-AF82-1DA239DB0B1D}" dt="2019-07-12T08:47:41.440" v="127"/>
          <ac:spMkLst>
            <pc:docMk/>
            <pc:sldMk cId="3040043901" sldId="320"/>
            <ac:spMk id="3" creationId="{1397D3E0-028D-4533-8FB3-6CE83C520945}"/>
          </ac:spMkLst>
        </pc:spChg>
        <pc:spChg chg="add">
          <ac:chgData name="" userId="" providerId="" clId="Web-{7110E25A-2FD7-4357-AF82-1DA239DB0B1D}" dt="2019-07-12T08:46:01.234" v="106"/>
          <ac:spMkLst>
            <pc:docMk/>
            <pc:sldMk cId="3040043901" sldId="320"/>
            <ac:spMk id="5" creationId="{43DB977C-F09D-4927-A675-FED01C6ED201}"/>
          </ac:spMkLst>
        </pc:spChg>
        <pc:spChg chg="add">
          <ac:chgData name="" userId="" providerId="" clId="Web-{7110E25A-2FD7-4357-AF82-1DA239DB0B1D}" dt="2019-07-12T08:46:01.234" v="106"/>
          <ac:spMkLst>
            <pc:docMk/>
            <pc:sldMk cId="3040043901" sldId="320"/>
            <ac:spMk id="6" creationId="{0272703D-E6CB-4915-AD52-7C279BE8C464}"/>
          </ac:spMkLst>
        </pc:spChg>
        <pc:spChg chg="add">
          <ac:chgData name="" userId="" providerId="" clId="Web-{7110E25A-2FD7-4357-AF82-1DA239DB0B1D}" dt="2019-07-12T08:46:01.234" v="106"/>
          <ac:spMkLst>
            <pc:docMk/>
            <pc:sldMk cId="3040043901" sldId="320"/>
            <ac:spMk id="7" creationId="{66517520-3C62-4F64-B4F3-C13C7A98898E}"/>
          </ac:spMkLst>
        </pc:spChg>
        <pc:spChg chg="add">
          <ac:chgData name="" userId="" providerId="" clId="Web-{7110E25A-2FD7-4357-AF82-1DA239DB0B1D}" dt="2019-07-12T08:46:01.234" v="106"/>
          <ac:spMkLst>
            <pc:docMk/>
            <pc:sldMk cId="3040043901" sldId="320"/>
            <ac:spMk id="8" creationId="{F47A110F-3A48-475D-A161-B21EADAA3D53}"/>
          </ac:spMkLst>
        </pc:spChg>
        <pc:spChg chg="add">
          <ac:chgData name="" userId="" providerId="" clId="Web-{7110E25A-2FD7-4357-AF82-1DA239DB0B1D}" dt="2019-07-12T08:46:01.234" v="106"/>
          <ac:spMkLst>
            <pc:docMk/>
            <pc:sldMk cId="3040043901" sldId="320"/>
            <ac:spMk id="11" creationId="{1ED9B737-570B-4824-B06D-8D51C90CC729}"/>
          </ac:spMkLst>
        </pc:spChg>
        <pc:spChg chg="add">
          <ac:chgData name="" userId="" providerId="" clId="Web-{7110E25A-2FD7-4357-AF82-1DA239DB0B1D}" dt="2019-07-12T08:46:01.234" v="106"/>
          <ac:spMkLst>
            <pc:docMk/>
            <pc:sldMk cId="3040043901" sldId="320"/>
            <ac:spMk id="12" creationId="{C936F911-D44A-4671-9B4A-9E487A302A3A}"/>
          </ac:spMkLst>
        </pc:spChg>
        <pc:spChg chg="add mod">
          <ac:chgData name="" userId="" providerId="" clId="Web-{7110E25A-2FD7-4357-AF82-1DA239DB0B1D}" dt="2019-07-12T08:48:36.286" v="131" actId="20577"/>
          <ac:spMkLst>
            <pc:docMk/>
            <pc:sldMk cId="3040043901" sldId="320"/>
            <ac:spMk id="13" creationId="{4917F523-0B00-4CAA-9C18-AFEC610BBDDF}"/>
          </ac:spMkLst>
        </pc:spChg>
        <pc:spChg chg="del">
          <ac:chgData name="" userId="" providerId="" clId="Web-{7110E25A-2FD7-4357-AF82-1DA239DB0B1D}" dt="2019-07-12T08:47:41.440" v="127"/>
          <ac:spMkLst>
            <pc:docMk/>
            <pc:sldMk cId="3040043901" sldId="320"/>
            <ac:spMk id="14" creationId="{97F4486C-B9D8-495F-836F-49BF2713C5E8}"/>
          </ac:spMkLst>
        </pc:spChg>
        <pc:picChg chg="add">
          <ac:chgData name="" userId="" providerId="" clId="Web-{7110E25A-2FD7-4357-AF82-1DA239DB0B1D}" dt="2019-07-12T08:46:01.234" v="106"/>
          <ac:picMkLst>
            <pc:docMk/>
            <pc:sldMk cId="3040043901" sldId="320"/>
            <ac:picMk id="9" creationId="{75E45093-69EF-40F9-AB98-E025DA9EF42E}"/>
          </ac:picMkLst>
        </pc:picChg>
      </pc:sldChg>
      <pc:sldChg chg="addSp delSp modSp add replId">
        <pc:chgData name="" userId="" providerId="" clId="Web-{7110E25A-2FD7-4357-AF82-1DA239DB0B1D}" dt="2019-07-12T08:51:31.760" v="159" actId="20577"/>
        <pc:sldMkLst>
          <pc:docMk/>
          <pc:sldMk cId="1670586108" sldId="321"/>
        </pc:sldMkLst>
        <pc:spChg chg="mod">
          <ac:chgData name="" userId="" providerId="" clId="Web-{7110E25A-2FD7-4357-AF82-1DA239DB0B1D}" dt="2019-07-12T08:51:31.760" v="159" actId="20577"/>
          <ac:spMkLst>
            <pc:docMk/>
            <pc:sldMk cId="1670586108" sldId="321"/>
            <ac:spMk id="7" creationId="{7EAC9172-61D9-2A42-9185-3E3280A55CBB}"/>
          </ac:spMkLst>
        </pc:spChg>
        <pc:spChg chg="del">
          <ac:chgData name="" userId="" providerId="" clId="Web-{7110E25A-2FD7-4357-AF82-1DA239DB0B1D}" dt="2019-07-12T08:50:02.273" v="143"/>
          <ac:spMkLst>
            <pc:docMk/>
            <pc:sldMk cId="1670586108" sldId="321"/>
            <ac:spMk id="8" creationId="{63068DF6-33C5-46F8-9A4A-069F6BDE651A}"/>
          </ac:spMkLst>
        </pc:spChg>
        <pc:spChg chg="add del mod">
          <ac:chgData name="" userId="" providerId="" clId="Web-{7110E25A-2FD7-4357-AF82-1DA239DB0B1D}" dt="2019-07-12T08:51:24.776" v="157"/>
          <ac:spMkLst>
            <pc:docMk/>
            <pc:sldMk cId="1670586108" sldId="321"/>
            <ac:spMk id="11" creationId="{02D6676A-1B4B-4D26-9132-50FE94EF72A8}"/>
          </ac:spMkLst>
        </pc:spChg>
      </pc:sldChg>
      <pc:sldChg chg="add del replId">
        <pc:chgData name="" userId="" providerId="" clId="Web-{7110E25A-2FD7-4357-AF82-1DA239DB0B1D}" dt="2019-07-12T08:52:33.169" v="171"/>
        <pc:sldMkLst>
          <pc:docMk/>
          <pc:sldMk cId="2138080578" sldId="322"/>
        </pc:sldMkLst>
      </pc:sldChg>
      <pc:sldChg chg="addSp delSp modSp add ord replId">
        <pc:chgData name="" userId="" providerId="" clId="Web-{7110E25A-2FD7-4357-AF82-1DA239DB0B1D}" dt="2019-07-12T08:53:50.968" v="185" actId="20577"/>
        <pc:sldMkLst>
          <pc:docMk/>
          <pc:sldMk cId="2669046937" sldId="323"/>
        </pc:sldMkLst>
        <pc:spChg chg="mod">
          <ac:chgData name="" userId="" providerId="" clId="Web-{7110E25A-2FD7-4357-AF82-1DA239DB0B1D}" dt="2019-07-12T08:52:41.107" v="173" actId="20577"/>
          <ac:spMkLst>
            <pc:docMk/>
            <pc:sldMk cId="2669046937" sldId="323"/>
            <ac:spMk id="2" creationId="{00000000-0000-0000-0000-000000000000}"/>
          </ac:spMkLst>
        </pc:spChg>
        <pc:spChg chg="mod">
          <ac:chgData name="" userId="" providerId="" clId="Web-{7110E25A-2FD7-4357-AF82-1DA239DB0B1D}" dt="2019-07-12T08:53:50.968" v="185" actId="20577"/>
          <ac:spMkLst>
            <pc:docMk/>
            <pc:sldMk cId="2669046937" sldId="323"/>
            <ac:spMk id="5" creationId="{F2365883-58D8-4AC1-BA4D-34A790D08847}"/>
          </ac:spMkLst>
        </pc:spChg>
        <pc:spChg chg="del">
          <ac:chgData name="" userId="" providerId="" clId="Web-{7110E25A-2FD7-4357-AF82-1DA239DB0B1D}" dt="2019-07-12T08:53:16.624" v="177"/>
          <ac:spMkLst>
            <pc:docMk/>
            <pc:sldMk cId="2669046937" sldId="323"/>
            <ac:spMk id="6" creationId="{388E8A48-3CE1-574C-B388-19B5BE1CA43B}"/>
          </ac:spMkLst>
        </pc:spChg>
        <pc:spChg chg="add del mod">
          <ac:chgData name="" userId="" providerId="" clId="Web-{7110E25A-2FD7-4357-AF82-1DA239DB0B1D}" dt="2019-07-12T08:53:29.843" v="179"/>
          <ac:spMkLst>
            <pc:docMk/>
            <pc:sldMk cId="2669046937" sldId="323"/>
            <ac:spMk id="11" creationId="{F7ADD396-2D99-4F39-AFD5-32F16B5DCCD0}"/>
          </ac:spMkLst>
        </pc:spChg>
        <pc:picChg chg="add del mod ord modCrop">
          <ac:chgData name="" userId="" providerId="" clId="Web-{7110E25A-2FD7-4357-AF82-1DA239DB0B1D}" dt="2019-07-12T08:53:21.717" v="178"/>
          <ac:picMkLst>
            <pc:docMk/>
            <pc:sldMk cId="2669046937" sldId="323"/>
            <ac:picMk id="3" creationId="{E40CCBAE-CE2C-47AD-8F7E-BBE96CF87967}"/>
          </ac:picMkLst>
        </pc:picChg>
        <pc:picChg chg="del">
          <ac:chgData name="" userId="" providerId="" clId="Web-{7110E25A-2FD7-4357-AF82-1DA239DB0B1D}" dt="2019-07-12T08:52:42.028" v="174"/>
          <ac:picMkLst>
            <pc:docMk/>
            <pc:sldMk cId="2669046937" sldId="323"/>
            <ac:picMk id="9" creationId="{0EE8E8BA-A3DD-4E00-A8AE-9100DA80305D}"/>
          </ac:picMkLst>
        </pc:picChg>
        <pc:picChg chg="add mod">
          <ac:chgData name="" userId="" providerId="" clId="Web-{7110E25A-2FD7-4357-AF82-1DA239DB0B1D}" dt="2019-07-12T08:53:44.265" v="183" actId="1076"/>
          <ac:picMkLst>
            <pc:docMk/>
            <pc:sldMk cId="2669046937" sldId="323"/>
            <ac:picMk id="12" creationId="{6D3B4977-CAB1-4294-AA3D-0435A49DF905}"/>
          </ac:picMkLst>
        </pc:picChg>
      </pc:sldChg>
      <pc:sldChg chg="addSp delSp modSp add replId">
        <pc:chgData name="" userId="" providerId="" clId="Web-{7110E25A-2FD7-4357-AF82-1DA239DB0B1D}" dt="2019-07-12T08:54:23.063" v="192" actId="20577"/>
        <pc:sldMkLst>
          <pc:docMk/>
          <pc:sldMk cId="4012356310" sldId="324"/>
        </pc:sldMkLst>
        <pc:spChg chg="mod">
          <ac:chgData name="" userId="" providerId="" clId="Web-{7110E25A-2FD7-4357-AF82-1DA239DB0B1D}" dt="2019-07-12T08:54:23.063" v="192" actId="20577"/>
          <ac:spMkLst>
            <pc:docMk/>
            <pc:sldMk cId="4012356310" sldId="324"/>
            <ac:spMk id="5" creationId="{F2365883-58D8-4AC1-BA4D-34A790D08847}"/>
          </ac:spMkLst>
        </pc:spChg>
        <pc:picChg chg="add mod">
          <ac:chgData name="" userId="" providerId="" clId="Web-{7110E25A-2FD7-4357-AF82-1DA239DB0B1D}" dt="2019-07-12T08:54:12.595" v="190" actId="14100"/>
          <ac:picMkLst>
            <pc:docMk/>
            <pc:sldMk cId="4012356310" sldId="324"/>
            <ac:picMk id="3" creationId="{E458F526-84F5-4315-9022-62062BF1DE62}"/>
          </ac:picMkLst>
        </pc:picChg>
        <pc:picChg chg="del">
          <ac:chgData name="" userId="" providerId="" clId="Web-{7110E25A-2FD7-4357-AF82-1DA239DB0B1D}" dt="2019-07-12T08:54:06.875" v="187"/>
          <ac:picMkLst>
            <pc:docMk/>
            <pc:sldMk cId="4012356310" sldId="324"/>
            <ac:picMk id="12" creationId="{6D3B4977-CAB1-4294-AA3D-0435A49DF905}"/>
          </ac:picMkLst>
        </pc:picChg>
      </pc:sldChg>
      <pc:sldChg chg="delSp modSp add ord replId">
        <pc:chgData name="" userId="" providerId="" clId="Web-{7110E25A-2FD7-4357-AF82-1DA239DB0B1D}" dt="2019-07-12T08:55:29.097" v="204" actId="20577"/>
        <pc:sldMkLst>
          <pc:docMk/>
          <pc:sldMk cId="3356582414" sldId="325"/>
        </pc:sldMkLst>
        <pc:spChg chg="mod">
          <ac:chgData name="" userId="" providerId="" clId="Web-{7110E25A-2FD7-4357-AF82-1DA239DB0B1D}" dt="2019-07-12T08:55:00.846" v="199" actId="20577"/>
          <ac:spMkLst>
            <pc:docMk/>
            <pc:sldMk cId="3356582414" sldId="325"/>
            <ac:spMk id="2" creationId="{00000000-0000-0000-0000-000000000000}"/>
          </ac:spMkLst>
        </pc:spChg>
        <pc:spChg chg="mod">
          <ac:chgData name="" userId="" providerId="" clId="Web-{7110E25A-2FD7-4357-AF82-1DA239DB0B1D}" dt="2019-07-12T08:55:29.097" v="204" actId="20577"/>
          <ac:spMkLst>
            <pc:docMk/>
            <pc:sldMk cId="3356582414" sldId="325"/>
            <ac:spMk id="5" creationId="{F2365883-58D8-4AC1-BA4D-34A790D08847}"/>
          </ac:spMkLst>
        </pc:spChg>
        <pc:picChg chg="del">
          <ac:chgData name="" userId="" providerId="" clId="Web-{7110E25A-2FD7-4357-AF82-1DA239DB0B1D}" dt="2019-07-12T08:55:06.877" v="200"/>
          <ac:picMkLst>
            <pc:docMk/>
            <pc:sldMk cId="3356582414" sldId="325"/>
            <ac:picMk id="12" creationId="{6D3B4977-CAB1-4294-AA3D-0435A49DF905}"/>
          </ac:picMkLst>
        </pc:picChg>
      </pc:sldChg>
      <pc:sldChg chg="add del replId">
        <pc:chgData name="" userId="" providerId="" clId="Web-{7110E25A-2FD7-4357-AF82-1DA239DB0B1D}" dt="2019-07-12T08:56:28.270" v="212"/>
        <pc:sldMkLst>
          <pc:docMk/>
          <pc:sldMk cId="1616690127" sldId="326"/>
        </pc:sldMkLst>
      </pc:sldChg>
      <pc:sldChg chg="add del replId">
        <pc:chgData name="" userId="" providerId="" clId="Web-{7110E25A-2FD7-4357-AF82-1DA239DB0B1D}" dt="2019-07-12T08:56:32.317" v="213"/>
        <pc:sldMkLst>
          <pc:docMk/>
          <pc:sldMk cId="3097630559" sldId="327"/>
        </pc:sldMkLst>
      </pc:sldChg>
      <pc:sldChg chg="addSp delSp modSp add replId">
        <pc:chgData name="" userId="" providerId="" clId="Web-{7110E25A-2FD7-4357-AF82-1DA239DB0B1D}" dt="2019-07-12T08:55:48.050" v="208"/>
        <pc:sldMkLst>
          <pc:docMk/>
          <pc:sldMk cId="1388097377" sldId="328"/>
        </pc:sldMkLst>
        <pc:spChg chg="del">
          <ac:chgData name="" userId="" providerId="" clId="Web-{7110E25A-2FD7-4357-AF82-1DA239DB0B1D}" dt="2019-07-12T08:55:46.144" v="207"/>
          <ac:spMkLst>
            <pc:docMk/>
            <pc:sldMk cId="1388097377" sldId="328"/>
            <ac:spMk id="5" creationId="{F2365883-58D8-4AC1-BA4D-34A790D08847}"/>
          </ac:spMkLst>
        </pc:spChg>
        <pc:spChg chg="add mod">
          <ac:chgData name="" userId="" providerId="" clId="Web-{7110E25A-2FD7-4357-AF82-1DA239DB0B1D}" dt="2019-07-12T08:55:46.144" v="207"/>
          <ac:spMkLst>
            <pc:docMk/>
            <pc:sldMk cId="1388097377" sldId="328"/>
            <ac:spMk id="6" creationId="{C0C71CEB-5A09-48E3-BA45-03308AB1AC21}"/>
          </ac:spMkLst>
        </pc:spChg>
        <pc:spChg chg="add">
          <ac:chgData name="" userId="" providerId="" clId="Web-{7110E25A-2FD7-4357-AF82-1DA239DB0B1D}" dt="2019-07-12T08:55:48.050" v="208"/>
          <ac:spMkLst>
            <pc:docMk/>
            <pc:sldMk cId="1388097377" sldId="328"/>
            <ac:spMk id="11" creationId="{F1F080C8-DF3D-4C66-B541-469B0E891962}"/>
          </ac:spMkLst>
        </pc:spChg>
        <pc:picChg chg="add">
          <ac:chgData name="" userId="" providerId="" clId="Web-{7110E25A-2FD7-4357-AF82-1DA239DB0B1D}" dt="2019-07-12T08:55:48.050" v="208"/>
          <ac:picMkLst>
            <pc:docMk/>
            <pc:sldMk cId="1388097377" sldId="328"/>
            <ac:picMk id="8" creationId="{0E14ABAC-8785-4D0A-A71D-4858CF22FD12}"/>
          </ac:picMkLst>
        </pc:picChg>
        <pc:picChg chg="add">
          <ac:chgData name="" userId="" providerId="" clId="Web-{7110E25A-2FD7-4357-AF82-1DA239DB0B1D}" dt="2019-07-12T08:55:48.050" v="208"/>
          <ac:picMkLst>
            <pc:docMk/>
            <pc:sldMk cId="1388097377" sldId="328"/>
            <ac:picMk id="9" creationId="{EA1377CB-01D2-4EC6-A1B3-D295644E3482}"/>
          </ac:picMkLst>
        </pc:picChg>
      </pc:sldChg>
      <pc:sldChg chg="addSp delSp modSp add replId">
        <pc:chgData name="" userId="" providerId="" clId="Web-{7110E25A-2FD7-4357-AF82-1DA239DB0B1D}" dt="2019-07-12T08:56:19.661" v="211"/>
        <pc:sldMkLst>
          <pc:docMk/>
          <pc:sldMk cId="3672900708" sldId="329"/>
        </pc:sldMkLst>
        <pc:spChg chg="del">
          <ac:chgData name="" userId="" providerId="" clId="Web-{7110E25A-2FD7-4357-AF82-1DA239DB0B1D}" dt="2019-07-12T08:56:00.582" v="209"/>
          <ac:spMkLst>
            <pc:docMk/>
            <pc:sldMk cId="3672900708" sldId="329"/>
            <ac:spMk id="5" creationId="{F2365883-58D8-4AC1-BA4D-34A790D08847}"/>
          </ac:spMkLst>
        </pc:spChg>
        <pc:spChg chg="add del mod">
          <ac:chgData name="" userId="" providerId="" clId="Web-{7110E25A-2FD7-4357-AF82-1DA239DB0B1D}" dt="2019-07-12T08:56:18.551" v="210"/>
          <ac:spMkLst>
            <pc:docMk/>
            <pc:sldMk cId="3672900708" sldId="329"/>
            <ac:spMk id="6" creationId="{5963A04F-845D-4706-B29F-9DB739FDC78C}"/>
          </ac:spMkLst>
        </pc:spChg>
        <pc:spChg chg="add">
          <ac:chgData name="" userId="" providerId="" clId="Web-{7110E25A-2FD7-4357-AF82-1DA239DB0B1D}" dt="2019-07-12T08:56:19.661" v="211"/>
          <ac:spMkLst>
            <pc:docMk/>
            <pc:sldMk cId="3672900708" sldId="329"/>
            <ac:spMk id="9" creationId="{00BBFC59-51C7-474B-AFB5-F4D304D70291}"/>
          </ac:spMkLst>
        </pc:spChg>
        <pc:picChg chg="add">
          <ac:chgData name="" userId="" providerId="" clId="Web-{7110E25A-2FD7-4357-AF82-1DA239DB0B1D}" dt="2019-07-12T08:56:19.661" v="211"/>
          <ac:picMkLst>
            <pc:docMk/>
            <pc:sldMk cId="3672900708" sldId="329"/>
            <ac:picMk id="8" creationId="{61879427-3ECA-4E9A-A2D6-6BE376E3BF85}"/>
          </ac:picMkLst>
        </pc:picChg>
      </pc:sldChg>
      <pc:sldChg chg="modSp add replId">
        <pc:chgData name="" userId="" providerId="" clId="Web-{7110E25A-2FD7-4357-AF82-1DA239DB0B1D}" dt="2019-07-12T08:57:40.835" v="220" actId="20577"/>
        <pc:sldMkLst>
          <pc:docMk/>
          <pc:sldMk cId="865896331" sldId="330"/>
        </pc:sldMkLst>
        <pc:spChg chg="mod">
          <ac:chgData name="" userId="" providerId="" clId="Web-{7110E25A-2FD7-4357-AF82-1DA239DB0B1D}" dt="2019-07-12T08:57:22.928" v="217" actId="20577"/>
          <ac:spMkLst>
            <pc:docMk/>
            <pc:sldMk cId="865896331" sldId="330"/>
            <ac:spMk id="2" creationId="{00000000-0000-0000-0000-000000000000}"/>
          </ac:spMkLst>
        </pc:spChg>
        <pc:spChg chg="mod">
          <ac:chgData name="" userId="" providerId="" clId="Web-{7110E25A-2FD7-4357-AF82-1DA239DB0B1D}" dt="2019-07-12T08:57:40.835" v="220" actId="20577"/>
          <ac:spMkLst>
            <pc:docMk/>
            <pc:sldMk cId="865896331" sldId="330"/>
            <ac:spMk id="5" creationId="{F2365883-58D8-4AC1-BA4D-34A790D08847}"/>
          </ac:spMkLst>
        </pc:spChg>
      </pc:sldChg>
      <pc:sldChg chg="addSp modSp add replId">
        <pc:chgData name="" userId="" providerId="" clId="Web-{7110E25A-2FD7-4357-AF82-1DA239DB0B1D}" dt="2019-07-12T08:58:15.883" v="234" actId="20577"/>
        <pc:sldMkLst>
          <pc:docMk/>
          <pc:sldMk cId="3558923279" sldId="331"/>
        </pc:sldMkLst>
        <pc:spChg chg="mod">
          <ac:chgData name="" userId="" providerId="" clId="Web-{7110E25A-2FD7-4357-AF82-1DA239DB0B1D}" dt="2019-07-12T08:58:15.883" v="234" actId="20577"/>
          <ac:spMkLst>
            <pc:docMk/>
            <pc:sldMk cId="3558923279" sldId="331"/>
            <ac:spMk id="5" creationId="{F2365883-58D8-4AC1-BA4D-34A790D08847}"/>
          </ac:spMkLst>
        </pc:spChg>
        <pc:picChg chg="add mod">
          <ac:chgData name="" userId="" providerId="" clId="Web-{7110E25A-2FD7-4357-AF82-1DA239DB0B1D}" dt="2019-07-12T08:58:04.524" v="229" actId="1076"/>
          <ac:picMkLst>
            <pc:docMk/>
            <pc:sldMk cId="3558923279" sldId="331"/>
            <ac:picMk id="3" creationId="{8D7D54DB-090C-4D50-AF4E-285DC9FCFB9F}"/>
          </ac:picMkLst>
        </pc:picChg>
        <pc:picChg chg="add mod">
          <ac:chgData name="" userId="" providerId="" clId="Web-{7110E25A-2FD7-4357-AF82-1DA239DB0B1D}" dt="2019-07-12T08:58:06.086" v="230" actId="1076"/>
          <ac:picMkLst>
            <pc:docMk/>
            <pc:sldMk cId="3558923279" sldId="331"/>
            <ac:picMk id="7" creationId="{9BFDAC72-275B-4DD3-B029-01969355CD5D}"/>
          </ac:picMkLst>
        </pc:picChg>
      </pc:sldChg>
      <pc:sldChg chg="addSp modSp add replId">
        <pc:chgData name="" userId="" providerId="" clId="Web-{7110E25A-2FD7-4357-AF82-1DA239DB0B1D}" dt="2019-07-12T08:58:49.635" v="240" actId="20577"/>
        <pc:sldMkLst>
          <pc:docMk/>
          <pc:sldMk cId="2106864223" sldId="332"/>
        </pc:sldMkLst>
        <pc:spChg chg="mod">
          <ac:chgData name="" userId="" providerId="" clId="Web-{7110E25A-2FD7-4357-AF82-1DA239DB0B1D}" dt="2019-07-12T08:58:49.635" v="240" actId="20577"/>
          <ac:spMkLst>
            <pc:docMk/>
            <pc:sldMk cId="2106864223" sldId="332"/>
            <ac:spMk id="5" creationId="{F2365883-58D8-4AC1-BA4D-34A790D08847}"/>
          </ac:spMkLst>
        </pc:spChg>
        <pc:picChg chg="add mod">
          <ac:chgData name="" userId="" providerId="" clId="Web-{7110E25A-2FD7-4357-AF82-1DA239DB0B1D}" dt="2019-07-12T08:58:32.822" v="237" actId="14100"/>
          <ac:picMkLst>
            <pc:docMk/>
            <pc:sldMk cId="2106864223" sldId="332"/>
            <ac:picMk id="3" creationId="{BCD5E041-F5EA-4D80-A3AE-19D16A94ABEA}"/>
          </ac:picMkLst>
        </pc:picChg>
      </pc:sldChg>
      <pc:sldChg chg="addSp delSp modSp add replId">
        <pc:chgData name="" userId="" providerId="" clId="Web-{7110E25A-2FD7-4357-AF82-1DA239DB0B1D}" dt="2019-07-12T08:59:24.464" v="248" actId="1076"/>
        <pc:sldMkLst>
          <pc:docMk/>
          <pc:sldMk cId="2203059168" sldId="333"/>
        </pc:sldMkLst>
        <pc:spChg chg="del">
          <ac:chgData name="" userId="" providerId="" clId="Web-{7110E25A-2FD7-4357-AF82-1DA239DB0B1D}" dt="2019-07-12T08:59:14.151" v="244"/>
          <ac:spMkLst>
            <pc:docMk/>
            <pc:sldMk cId="2203059168" sldId="333"/>
            <ac:spMk id="5" creationId="{F2365883-58D8-4AC1-BA4D-34A790D08847}"/>
          </ac:spMkLst>
        </pc:spChg>
        <pc:spChg chg="add mod">
          <ac:chgData name="" userId="" providerId="" clId="Web-{7110E25A-2FD7-4357-AF82-1DA239DB0B1D}" dt="2019-07-12T08:59:14.151" v="244"/>
          <ac:spMkLst>
            <pc:docMk/>
            <pc:sldMk cId="2203059168" sldId="333"/>
            <ac:spMk id="6" creationId="{A35F4370-DB0D-414F-97E6-3A118016CEE9}"/>
          </ac:spMkLst>
        </pc:spChg>
        <pc:picChg chg="add mod">
          <ac:chgData name="" userId="" providerId="" clId="Web-{7110E25A-2FD7-4357-AF82-1DA239DB0B1D}" dt="2019-07-12T08:59:24.464" v="248" actId="1076"/>
          <ac:picMkLst>
            <pc:docMk/>
            <pc:sldMk cId="2203059168" sldId="333"/>
            <ac:picMk id="7" creationId="{A6588BB8-FCD4-4275-A41C-3F25DF2A4620}"/>
          </ac:picMkLst>
        </pc:picChg>
      </pc:sldChg>
      <pc:sldChg chg="addSp modSp add replId">
        <pc:chgData name="" userId="" providerId="" clId="Web-{7110E25A-2FD7-4357-AF82-1DA239DB0B1D}" dt="2019-07-12T08:59:56.762" v="256" actId="20577"/>
        <pc:sldMkLst>
          <pc:docMk/>
          <pc:sldMk cId="2709578084" sldId="334"/>
        </pc:sldMkLst>
        <pc:spChg chg="mod">
          <ac:chgData name="" userId="" providerId="" clId="Web-{7110E25A-2FD7-4357-AF82-1DA239DB0B1D}" dt="2019-07-12T08:59:56.762" v="256" actId="20577"/>
          <ac:spMkLst>
            <pc:docMk/>
            <pc:sldMk cId="2709578084" sldId="334"/>
            <ac:spMk id="5" creationId="{F2365883-58D8-4AC1-BA4D-34A790D08847}"/>
          </ac:spMkLst>
        </pc:spChg>
        <pc:picChg chg="add mod">
          <ac:chgData name="" userId="" providerId="" clId="Web-{7110E25A-2FD7-4357-AF82-1DA239DB0B1D}" dt="2019-07-12T08:59:41.996" v="252" actId="1076"/>
          <ac:picMkLst>
            <pc:docMk/>
            <pc:sldMk cId="2709578084" sldId="334"/>
            <ac:picMk id="3" creationId="{FDAC09AE-56AA-42CB-9FEC-728FD9598677}"/>
          </ac:picMkLst>
        </pc:picChg>
      </pc:sldChg>
      <pc:sldChg chg="addSp delSp modSp add replId">
        <pc:chgData name="" userId="" providerId="" clId="Web-{7110E25A-2FD7-4357-AF82-1DA239DB0B1D}" dt="2019-07-12T09:00:29.247" v="263" actId="1076"/>
        <pc:sldMkLst>
          <pc:docMk/>
          <pc:sldMk cId="177815953" sldId="335"/>
        </pc:sldMkLst>
        <pc:spChg chg="del">
          <ac:chgData name="" userId="" providerId="" clId="Web-{7110E25A-2FD7-4357-AF82-1DA239DB0B1D}" dt="2019-07-12T09:00:10.528" v="257"/>
          <ac:spMkLst>
            <pc:docMk/>
            <pc:sldMk cId="177815953" sldId="335"/>
            <ac:spMk id="5" creationId="{F2365883-58D8-4AC1-BA4D-34A790D08847}"/>
          </ac:spMkLst>
        </pc:spChg>
        <pc:spChg chg="add del mod">
          <ac:chgData name="" userId="" providerId="" clId="Web-{7110E25A-2FD7-4357-AF82-1DA239DB0B1D}" dt="2019-07-12T09:00:21.779" v="261"/>
          <ac:spMkLst>
            <pc:docMk/>
            <pc:sldMk cId="177815953" sldId="335"/>
            <ac:spMk id="6" creationId="{CAEE01E7-9E16-4EAF-95EC-30D350CD0513}"/>
          </ac:spMkLst>
        </pc:spChg>
        <pc:picChg chg="add mod">
          <ac:chgData name="" userId="" providerId="" clId="Web-{7110E25A-2FD7-4357-AF82-1DA239DB0B1D}" dt="2019-07-12T09:00:29.247" v="263" actId="1076"/>
          <ac:picMkLst>
            <pc:docMk/>
            <pc:sldMk cId="177815953" sldId="335"/>
            <ac:picMk id="7" creationId="{94969A0A-C1B8-4F27-8A41-0C3A976859E7}"/>
          </ac:picMkLst>
        </pc:picChg>
      </pc:sldChg>
      <pc:sldChg chg="addSp delSp modSp add replId">
        <pc:chgData name="" userId="" providerId="" clId="Web-{7110E25A-2FD7-4357-AF82-1DA239DB0B1D}" dt="2019-07-12T09:00:42.029" v="265"/>
        <pc:sldMkLst>
          <pc:docMk/>
          <pc:sldMk cId="1252675643" sldId="336"/>
        </pc:sldMkLst>
        <pc:spChg chg="del">
          <ac:chgData name="" userId="" providerId="" clId="Web-{7110E25A-2FD7-4357-AF82-1DA239DB0B1D}" dt="2019-07-12T09:00:41.373" v="264"/>
          <ac:spMkLst>
            <pc:docMk/>
            <pc:sldMk cId="1252675643" sldId="336"/>
            <ac:spMk id="5" creationId="{F2365883-58D8-4AC1-BA4D-34A790D08847}"/>
          </ac:spMkLst>
        </pc:spChg>
        <pc:spChg chg="add mod">
          <ac:chgData name="" userId="" providerId="" clId="Web-{7110E25A-2FD7-4357-AF82-1DA239DB0B1D}" dt="2019-07-12T09:00:41.373" v="264"/>
          <ac:spMkLst>
            <pc:docMk/>
            <pc:sldMk cId="1252675643" sldId="336"/>
            <ac:spMk id="6" creationId="{7F4D7C1A-83F0-4EF5-ABB5-C991EBB518D6}"/>
          </ac:spMkLst>
        </pc:spChg>
        <pc:spChg chg="add">
          <ac:chgData name="" userId="" providerId="" clId="Web-{7110E25A-2FD7-4357-AF82-1DA239DB0B1D}" dt="2019-07-12T09:00:42.029" v="265"/>
          <ac:spMkLst>
            <pc:docMk/>
            <pc:sldMk cId="1252675643" sldId="336"/>
            <ac:spMk id="8" creationId="{0A0AD2FD-A2E7-4F6E-94C4-5510A527717B}"/>
          </ac:spMkLst>
        </pc:spChg>
        <pc:spChg chg="add">
          <ac:chgData name="" userId="" providerId="" clId="Web-{7110E25A-2FD7-4357-AF82-1DA239DB0B1D}" dt="2019-07-12T09:00:42.029" v="265"/>
          <ac:spMkLst>
            <pc:docMk/>
            <pc:sldMk cId="1252675643" sldId="336"/>
            <ac:spMk id="12" creationId="{17E4D53D-73CA-4EE5-AABE-A389108757B1}"/>
          </ac:spMkLst>
        </pc:spChg>
        <pc:spChg chg="add">
          <ac:chgData name="" userId="" providerId="" clId="Web-{7110E25A-2FD7-4357-AF82-1DA239DB0B1D}" dt="2019-07-12T09:00:42.029" v="265"/>
          <ac:spMkLst>
            <pc:docMk/>
            <pc:sldMk cId="1252675643" sldId="336"/>
            <ac:spMk id="13" creationId="{0384199B-BA20-4B92-B948-AEF565D7F5F2}"/>
          </ac:spMkLst>
        </pc:spChg>
        <pc:spChg chg="add">
          <ac:chgData name="" userId="" providerId="" clId="Web-{7110E25A-2FD7-4357-AF82-1DA239DB0B1D}" dt="2019-07-12T09:00:42.029" v="265"/>
          <ac:spMkLst>
            <pc:docMk/>
            <pc:sldMk cId="1252675643" sldId="336"/>
            <ac:spMk id="14" creationId="{C525AE7F-3548-4206-9034-22C487437503}"/>
          </ac:spMkLst>
        </pc:spChg>
        <pc:picChg chg="add">
          <ac:chgData name="" userId="" providerId="" clId="Web-{7110E25A-2FD7-4357-AF82-1DA239DB0B1D}" dt="2019-07-12T09:00:42.029" v="265"/>
          <ac:picMkLst>
            <pc:docMk/>
            <pc:sldMk cId="1252675643" sldId="336"/>
            <ac:picMk id="9" creationId="{DF28B4CB-AF72-4D98-B5EC-E0F4E7E8C03E}"/>
          </ac:picMkLst>
        </pc:picChg>
        <pc:picChg chg="add">
          <ac:chgData name="" userId="" providerId="" clId="Web-{7110E25A-2FD7-4357-AF82-1DA239DB0B1D}" dt="2019-07-12T09:00:42.029" v="265"/>
          <ac:picMkLst>
            <pc:docMk/>
            <pc:sldMk cId="1252675643" sldId="336"/>
            <ac:picMk id="11" creationId="{AC22429C-15C6-42CC-8337-95D51818EC9E}"/>
          </ac:picMkLst>
        </pc:picChg>
      </pc:sldChg>
      <pc:sldChg chg="addSp modSp add replId">
        <pc:chgData name="" userId="" providerId="" clId="Web-{7110E25A-2FD7-4357-AF82-1DA239DB0B1D}" dt="2019-07-12T09:01:51.250" v="287" actId="20577"/>
        <pc:sldMkLst>
          <pc:docMk/>
          <pc:sldMk cId="3980734878" sldId="337"/>
        </pc:sldMkLst>
        <pc:spChg chg="mod">
          <ac:chgData name="" userId="" providerId="" clId="Web-{7110E25A-2FD7-4357-AF82-1DA239DB0B1D}" dt="2019-07-12T09:01:45.109" v="281" actId="20577"/>
          <ac:spMkLst>
            <pc:docMk/>
            <pc:sldMk cId="3980734878" sldId="337"/>
            <ac:spMk id="2" creationId="{00000000-0000-0000-0000-000000000000}"/>
          </ac:spMkLst>
        </pc:spChg>
        <pc:spChg chg="mod">
          <ac:chgData name="" userId="" providerId="" clId="Web-{7110E25A-2FD7-4357-AF82-1DA239DB0B1D}" dt="2019-07-12T09:01:51.250" v="287" actId="20577"/>
          <ac:spMkLst>
            <pc:docMk/>
            <pc:sldMk cId="3980734878" sldId="337"/>
            <ac:spMk id="5" creationId="{F2365883-58D8-4AC1-BA4D-34A790D08847}"/>
          </ac:spMkLst>
        </pc:spChg>
        <pc:picChg chg="add mod">
          <ac:chgData name="" userId="" providerId="" clId="Web-{7110E25A-2FD7-4357-AF82-1DA239DB0B1D}" dt="2019-07-12T09:01:31.421" v="279" actId="1076"/>
          <ac:picMkLst>
            <pc:docMk/>
            <pc:sldMk cId="3980734878" sldId="337"/>
            <ac:picMk id="3" creationId="{700937D9-8521-4E6D-82E0-6C22C07CB74C}"/>
          </ac:picMkLst>
        </pc:picChg>
        <pc:picChg chg="add mod">
          <ac:chgData name="" userId="" providerId="" clId="Web-{7110E25A-2FD7-4357-AF82-1DA239DB0B1D}" dt="2019-07-12T09:01:28.343" v="278" actId="1076"/>
          <ac:picMkLst>
            <pc:docMk/>
            <pc:sldMk cId="3980734878" sldId="337"/>
            <ac:picMk id="7" creationId="{32723506-E621-4E29-B864-12986D587FB9}"/>
          </ac:picMkLst>
        </pc:picChg>
        <pc:picChg chg="add mod">
          <ac:chgData name="" userId="" providerId="" clId="Web-{7110E25A-2FD7-4357-AF82-1DA239DB0B1D}" dt="2019-07-12T09:01:22.765" v="276" actId="1076"/>
          <ac:picMkLst>
            <pc:docMk/>
            <pc:sldMk cId="3980734878" sldId="337"/>
            <ac:picMk id="9" creationId="{89FB8F64-293E-489E-89E7-6DF6E92FBEB7}"/>
          </ac:picMkLst>
        </pc:picChg>
      </pc:sldChg>
      <pc:sldChg chg="addSp delSp modSp add replId">
        <pc:chgData name="" userId="" providerId="" clId="Web-{7110E25A-2FD7-4357-AF82-1DA239DB0B1D}" dt="2019-07-12T09:02:42.283" v="303"/>
        <pc:sldMkLst>
          <pc:docMk/>
          <pc:sldMk cId="194219617" sldId="338"/>
        </pc:sldMkLst>
        <pc:spChg chg="del">
          <ac:chgData name="" userId="" providerId="" clId="Web-{7110E25A-2FD7-4357-AF82-1DA239DB0B1D}" dt="2019-07-12T09:02:14.641" v="293"/>
          <ac:spMkLst>
            <pc:docMk/>
            <pc:sldMk cId="194219617" sldId="338"/>
            <ac:spMk id="5" creationId="{F2365883-58D8-4AC1-BA4D-34A790D08847}"/>
          </ac:spMkLst>
        </pc:spChg>
        <pc:spChg chg="add del mod">
          <ac:chgData name="" userId="" providerId="" clId="Web-{7110E25A-2FD7-4357-AF82-1DA239DB0B1D}" dt="2019-07-12T09:02:31.283" v="299"/>
          <ac:spMkLst>
            <pc:docMk/>
            <pc:sldMk cId="194219617" sldId="338"/>
            <ac:spMk id="8" creationId="{94044851-B338-45C2-A5CD-69D7B597912C}"/>
          </ac:spMkLst>
        </pc:spChg>
        <pc:picChg chg="del">
          <ac:chgData name="" userId="" providerId="" clId="Web-{7110E25A-2FD7-4357-AF82-1DA239DB0B1D}" dt="2019-07-12T09:02:11.016" v="292"/>
          <ac:picMkLst>
            <pc:docMk/>
            <pc:sldMk cId="194219617" sldId="338"/>
            <ac:picMk id="3" creationId="{700937D9-8521-4E6D-82E0-6C22C07CB74C}"/>
          </ac:picMkLst>
        </pc:picChg>
        <pc:picChg chg="del">
          <ac:chgData name="" userId="" providerId="" clId="Web-{7110E25A-2FD7-4357-AF82-1DA239DB0B1D}" dt="2019-07-12T09:02:11.016" v="291"/>
          <ac:picMkLst>
            <pc:docMk/>
            <pc:sldMk cId="194219617" sldId="338"/>
            <ac:picMk id="7" creationId="{32723506-E621-4E29-B864-12986D587FB9}"/>
          </ac:picMkLst>
        </pc:picChg>
        <pc:picChg chg="del">
          <ac:chgData name="" userId="" providerId="" clId="Web-{7110E25A-2FD7-4357-AF82-1DA239DB0B1D}" dt="2019-07-12T09:02:11.016" v="290"/>
          <ac:picMkLst>
            <pc:docMk/>
            <pc:sldMk cId="194219617" sldId="338"/>
            <ac:picMk id="9" creationId="{89FB8F64-293E-489E-89E7-6DF6E92FBEB7}"/>
          </ac:picMkLst>
        </pc:picChg>
        <pc:picChg chg="add mod">
          <ac:chgData name="" userId="" providerId="" clId="Web-{7110E25A-2FD7-4357-AF82-1DA239DB0B1D}" dt="2019-07-12T09:02:33.595" v="300" actId="1076"/>
          <ac:picMkLst>
            <pc:docMk/>
            <pc:sldMk cId="194219617" sldId="338"/>
            <ac:picMk id="11" creationId="{505B650E-4078-4EF5-9B9E-6C90F2D87BC1}"/>
          </ac:picMkLst>
        </pc:picChg>
        <pc:picChg chg="add mod modCrop">
          <ac:chgData name="" userId="" providerId="" clId="Web-{7110E25A-2FD7-4357-AF82-1DA239DB0B1D}" dt="2019-07-12T09:02:42.283" v="303"/>
          <ac:picMkLst>
            <pc:docMk/>
            <pc:sldMk cId="194219617" sldId="338"/>
            <ac:picMk id="13" creationId="{23DAC4A3-9242-4012-BB0B-F748E8698579}"/>
          </ac:picMkLst>
        </pc:picChg>
      </pc:sldChg>
      <pc:sldChg chg="addSp delSp modSp add replId">
        <pc:chgData name="" userId="" providerId="" clId="Web-{7110E25A-2FD7-4357-AF82-1DA239DB0B1D}" dt="2019-07-12T09:03:07.612" v="308"/>
        <pc:sldMkLst>
          <pc:docMk/>
          <pc:sldMk cId="1841006245" sldId="339"/>
        </pc:sldMkLst>
        <pc:spChg chg="del">
          <ac:chgData name="" userId="" providerId="" clId="Web-{7110E25A-2FD7-4357-AF82-1DA239DB0B1D}" dt="2019-07-12T09:03:05.175" v="306"/>
          <ac:spMkLst>
            <pc:docMk/>
            <pc:sldMk cId="1841006245" sldId="339"/>
            <ac:spMk id="5" creationId="{F2365883-58D8-4AC1-BA4D-34A790D08847}"/>
          </ac:spMkLst>
        </pc:spChg>
        <pc:spChg chg="add mod">
          <ac:chgData name="" userId="" providerId="" clId="Web-{7110E25A-2FD7-4357-AF82-1DA239DB0B1D}" dt="2019-07-12T09:03:05.175" v="306"/>
          <ac:spMkLst>
            <pc:docMk/>
            <pc:sldMk cId="1841006245" sldId="339"/>
            <ac:spMk id="8" creationId="{6E1B516D-2F79-4E20-BECE-6674D3A79F9F}"/>
          </ac:spMkLst>
        </pc:spChg>
        <pc:spChg chg="add">
          <ac:chgData name="" userId="" providerId="" clId="Web-{7110E25A-2FD7-4357-AF82-1DA239DB0B1D}" dt="2019-07-12T09:03:07.612" v="308"/>
          <ac:spMkLst>
            <pc:docMk/>
            <pc:sldMk cId="1841006245" sldId="339"/>
            <ac:spMk id="11" creationId="{22E65ABF-9E58-4508-AE77-6EBF0EB62777}"/>
          </ac:spMkLst>
        </pc:spChg>
        <pc:picChg chg="del">
          <ac:chgData name="" userId="" providerId="" clId="Web-{7110E25A-2FD7-4357-AF82-1DA239DB0B1D}" dt="2019-07-12T09:03:03.143" v="305"/>
          <ac:picMkLst>
            <pc:docMk/>
            <pc:sldMk cId="1841006245" sldId="339"/>
            <ac:picMk id="3" creationId="{700937D9-8521-4E6D-82E0-6C22C07CB74C}"/>
          </ac:picMkLst>
        </pc:picChg>
        <pc:picChg chg="del">
          <ac:chgData name="" userId="" providerId="" clId="Web-{7110E25A-2FD7-4357-AF82-1DA239DB0B1D}" dt="2019-07-12T09:03:03.143" v="304"/>
          <ac:picMkLst>
            <pc:docMk/>
            <pc:sldMk cId="1841006245" sldId="339"/>
            <ac:picMk id="7" creationId="{32723506-E621-4E29-B864-12986D587FB9}"/>
          </ac:picMkLst>
        </pc:picChg>
        <pc:picChg chg="del">
          <ac:chgData name="" userId="" providerId="" clId="Web-{7110E25A-2FD7-4357-AF82-1DA239DB0B1D}" dt="2019-07-12T09:03:07.018" v="307"/>
          <ac:picMkLst>
            <pc:docMk/>
            <pc:sldMk cId="1841006245" sldId="339"/>
            <ac:picMk id="9" creationId="{89FB8F64-293E-489E-89E7-6DF6E92FBEB7}"/>
          </ac:picMkLst>
        </pc:picChg>
        <pc:picChg chg="add">
          <ac:chgData name="" userId="" providerId="" clId="Web-{7110E25A-2FD7-4357-AF82-1DA239DB0B1D}" dt="2019-07-12T09:03:07.612" v="308"/>
          <ac:picMkLst>
            <pc:docMk/>
            <pc:sldMk cId="1841006245" sldId="339"/>
            <ac:picMk id="12" creationId="{02AC7275-2892-4ADE-A0E2-1A6F533CD5A6}"/>
          </ac:picMkLst>
        </pc:picChg>
      </pc:sldChg>
      <pc:sldChg chg="delSp modSp add replId">
        <pc:chgData name="" userId="" providerId="" clId="Web-{7110E25A-2FD7-4357-AF82-1DA239DB0B1D}" dt="2019-07-12T09:03:44.207" v="315" actId="20577"/>
        <pc:sldMkLst>
          <pc:docMk/>
          <pc:sldMk cId="4119825784" sldId="340"/>
        </pc:sldMkLst>
        <pc:spChg chg="mod">
          <ac:chgData name="" userId="" providerId="" clId="Web-{7110E25A-2FD7-4357-AF82-1DA239DB0B1D}" dt="2019-07-12T09:03:37.566" v="313" actId="20577"/>
          <ac:spMkLst>
            <pc:docMk/>
            <pc:sldMk cId="4119825784" sldId="340"/>
            <ac:spMk id="2" creationId="{00000000-0000-0000-0000-000000000000}"/>
          </ac:spMkLst>
        </pc:spChg>
        <pc:spChg chg="mod">
          <ac:chgData name="" userId="" providerId="" clId="Web-{7110E25A-2FD7-4357-AF82-1DA239DB0B1D}" dt="2019-07-12T09:03:44.207" v="315" actId="20577"/>
          <ac:spMkLst>
            <pc:docMk/>
            <pc:sldMk cId="4119825784" sldId="340"/>
            <ac:spMk id="8" creationId="{6E1B516D-2F79-4E20-BECE-6674D3A79F9F}"/>
          </ac:spMkLst>
        </pc:spChg>
        <pc:spChg chg="del">
          <ac:chgData name="" userId="" providerId="" clId="Web-{7110E25A-2FD7-4357-AF82-1DA239DB0B1D}" dt="2019-07-12T09:03:24.909" v="310"/>
          <ac:spMkLst>
            <pc:docMk/>
            <pc:sldMk cId="4119825784" sldId="340"/>
            <ac:spMk id="11" creationId="{22E65ABF-9E58-4508-AE77-6EBF0EB62777}"/>
          </ac:spMkLst>
        </pc:spChg>
        <pc:picChg chg="del">
          <ac:chgData name="" userId="" providerId="" clId="Web-{7110E25A-2FD7-4357-AF82-1DA239DB0B1D}" dt="2019-07-12T09:03:26.566" v="311"/>
          <ac:picMkLst>
            <pc:docMk/>
            <pc:sldMk cId="4119825784" sldId="340"/>
            <ac:picMk id="12" creationId="{02AC7275-2892-4ADE-A0E2-1A6F533CD5A6}"/>
          </ac:picMkLst>
        </pc:picChg>
      </pc:sldChg>
      <pc:sldChg chg="addSp modSp add replId">
        <pc:chgData name="" userId="" providerId="" clId="Web-{7110E25A-2FD7-4357-AF82-1DA239DB0B1D}" dt="2019-07-12T09:04:50.443" v="334" actId="20577"/>
        <pc:sldMkLst>
          <pc:docMk/>
          <pc:sldMk cId="4170514966" sldId="341"/>
        </pc:sldMkLst>
        <pc:spChg chg="mod">
          <ac:chgData name="" userId="" providerId="" clId="Web-{7110E25A-2FD7-4357-AF82-1DA239DB0B1D}" dt="2019-07-12T09:04:10.364" v="324" actId="20577"/>
          <ac:spMkLst>
            <pc:docMk/>
            <pc:sldMk cId="4170514966" sldId="341"/>
            <ac:spMk id="2" creationId="{00000000-0000-0000-0000-000000000000}"/>
          </ac:spMkLst>
        </pc:spChg>
        <pc:spChg chg="mod">
          <ac:chgData name="" userId="" providerId="" clId="Web-{7110E25A-2FD7-4357-AF82-1DA239DB0B1D}" dt="2019-07-12T09:04:50.443" v="334" actId="20577"/>
          <ac:spMkLst>
            <pc:docMk/>
            <pc:sldMk cId="4170514966" sldId="341"/>
            <ac:spMk id="8" creationId="{6E1B516D-2F79-4E20-BECE-6674D3A79F9F}"/>
          </ac:spMkLst>
        </pc:spChg>
        <pc:picChg chg="add mod">
          <ac:chgData name="" userId="" providerId="" clId="Web-{7110E25A-2FD7-4357-AF82-1DA239DB0B1D}" dt="2019-07-12T09:04:31.505" v="330" actId="1076"/>
          <ac:picMkLst>
            <pc:docMk/>
            <pc:sldMk cId="4170514966" sldId="341"/>
            <ac:picMk id="3" creationId="{E6007B09-197E-44AD-B8EF-ADB533B457B3}"/>
          </ac:picMkLst>
        </pc:picChg>
      </pc:sldChg>
      <pc:sldChg chg="addSp modSp add replId">
        <pc:chgData name="" userId="" providerId="" clId="Web-{7110E25A-2FD7-4357-AF82-1DA239DB0B1D}" dt="2019-07-12T09:05:23.148" v="341" actId="20577"/>
        <pc:sldMkLst>
          <pc:docMk/>
          <pc:sldMk cId="1541572984" sldId="342"/>
        </pc:sldMkLst>
        <pc:spChg chg="mod">
          <ac:chgData name="" userId="" providerId="" clId="Web-{7110E25A-2FD7-4357-AF82-1DA239DB0B1D}" dt="2019-07-12T09:05:23.148" v="341" actId="20577"/>
          <ac:spMkLst>
            <pc:docMk/>
            <pc:sldMk cId="1541572984" sldId="342"/>
            <ac:spMk id="8" creationId="{6E1B516D-2F79-4E20-BECE-6674D3A79F9F}"/>
          </ac:spMkLst>
        </pc:spChg>
        <pc:picChg chg="add mod">
          <ac:chgData name="" userId="" providerId="" clId="Web-{7110E25A-2FD7-4357-AF82-1DA239DB0B1D}" dt="2019-07-12T09:05:07.210" v="337" actId="14100"/>
          <ac:picMkLst>
            <pc:docMk/>
            <pc:sldMk cId="1541572984" sldId="342"/>
            <ac:picMk id="3" creationId="{8E634619-89DD-4183-922E-D7D3964CBB36}"/>
          </ac:picMkLst>
        </pc:picChg>
      </pc:sldChg>
      <pc:sldChg chg="addSp modSp add replId">
        <pc:chgData name="" userId="" providerId="" clId="Web-{7110E25A-2FD7-4357-AF82-1DA239DB0B1D}" dt="2019-07-12T09:06:12.790" v="352" actId="1076"/>
        <pc:sldMkLst>
          <pc:docMk/>
          <pc:sldMk cId="3013613614" sldId="343"/>
        </pc:sldMkLst>
        <pc:spChg chg="mod">
          <ac:chgData name="" userId="" providerId="" clId="Web-{7110E25A-2FD7-4357-AF82-1DA239DB0B1D}" dt="2019-07-12T09:05:41.179" v="347" actId="20577"/>
          <ac:spMkLst>
            <pc:docMk/>
            <pc:sldMk cId="3013613614" sldId="343"/>
            <ac:spMk id="2" creationId="{00000000-0000-0000-0000-000000000000}"/>
          </ac:spMkLst>
        </pc:spChg>
        <pc:spChg chg="add">
          <ac:chgData name="" userId="" providerId="" clId="Web-{7110E25A-2FD7-4357-AF82-1DA239DB0B1D}" dt="2019-07-12T09:06:03.008" v="350"/>
          <ac:spMkLst>
            <pc:docMk/>
            <pc:sldMk cId="3013613614" sldId="343"/>
            <ac:spMk id="6" creationId="{86525F7E-120C-4016-99DE-6F790E48574F}"/>
          </ac:spMkLst>
        </pc:spChg>
        <pc:spChg chg="mod">
          <ac:chgData name="" userId="" providerId="" clId="Web-{7110E25A-2FD7-4357-AF82-1DA239DB0B1D}" dt="2019-07-12T09:05:48.039" v="349" actId="20577"/>
          <ac:spMkLst>
            <pc:docMk/>
            <pc:sldMk cId="3013613614" sldId="343"/>
            <ac:spMk id="8" creationId="{6E1B516D-2F79-4E20-BECE-6674D3A79F9F}"/>
          </ac:spMkLst>
        </pc:spChg>
        <pc:picChg chg="add mod">
          <ac:chgData name="" userId="" providerId="" clId="Web-{7110E25A-2FD7-4357-AF82-1DA239DB0B1D}" dt="2019-07-12T09:06:12.790" v="352" actId="1076"/>
          <ac:picMkLst>
            <pc:docMk/>
            <pc:sldMk cId="3013613614" sldId="343"/>
            <ac:picMk id="3" creationId="{093F64A2-6999-4079-B119-57F381B94EF5}"/>
          </ac:picMkLst>
        </pc:picChg>
      </pc:sldChg>
      <pc:sldChg chg="addSp modSp add replId">
        <pc:chgData name="" userId="" providerId="" clId="Web-{7110E25A-2FD7-4357-AF82-1DA239DB0B1D}" dt="2019-07-12T09:08:25.044" v="376" actId="20577"/>
        <pc:sldMkLst>
          <pc:docMk/>
          <pc:sldMk cId="258984795" sldId="344"/>
        </pc:sldMkLst>
        <pc:spChg chg="mod">
          <ac:chgData name="" userId="" providerId="" clId="Web-{7110E25A-2FD7-4357-AF82-1DA239DB0B1D}" dt="2019-07-12T09:07:59.543" v="370" actId="20577"/>
          <ac:spMkLst>
            <pc:docMk/>
            <pc:sldMk cId="258984795" sldId="344"/>
            <ac:spMk id="2" creationId="{00000000-0000-0000-0000-000000000000}"/>
          </ac:spMkLst>
        </pc:spChg>
        <pc:spChg chg="add">
          <ac:chgData name="" userId="" providerId="" clId="Web-{7110E25A-2FD7-4357-AF82-1DA239DB0B1D}" dt="2019-07-12T09:07:54.762" v="368"/>
          <ac:spMkLst>
            <pc:docMk/>
            <pc:sldMk cId="258984795" sldId="344"/>
            <ac:spMk id="6" creationId="{8AC543A2-D490-4F72-A628-1E450E81D9D8}"/>
          </ac:spMkLst>
        </pc:spChg>
        <pc:spChg chg="add">
          <ac:chgData name="" userId="" providerId="" clId="Web-{7110E25A-2FD7-4357-AF82-1DA239DB0B1D}" dt="2019-07-12T09:07:54.762" v="368"/>
          <ac:spMkLst>
            <pc:docMk/>
            <pc:sldMk cId="258984795" sldId="344"/>
            <ac:spMk id="7" creationId="{F791567F-5675-4A07-BBC5-DDFB80AC6AE0}"/>
          </ac:spMkLst>
        </pc:spChg>
        <pc:spChg chg="mod">
          <ac:chgData name="" userId="" providerId="" clId="Web-{7110E25A-2FD7-4357-AF82-1DA239DB0B1D}" dt="2019-07-12T09:08:25.044" v="376" actId="20577"/>
          <ac:spMkLst>
            <pc:docMk/>
            <pc:sldMk cId="258984795" sldId="344"/>
            <ac:spMk id="8" creationId="{6E1B516D-2F79-4E20-BECE-6674D3A79F9F}"/>
          </ac:spMkLst>
        </pc:spChg>
        <pc:picChg chg="add mod">
          <ac:chgData name="" userId="" providerId="" clId="Web-{7110E25A-2FD7-4357-AF82-1DA239DB0B1D}" dt="2019-07-12T09:08:07.981" v="372" actId="1076"/>
          <ac:picMkLst>
            <pc:docMk/>
            <pc:sldMk cId="258984795" sldId="344"/>
            <ac:picMk id="3" creationId="{4498202C-CFDC-4744-B417-49620F9B9109}"/>
          </ac:picMkLst>
        </pc:picChg>
      </pc:sldChg>
      <pc:sldChg chg="addSp delSp modSp add replId">
        <pc:chgData name="" userId="" providerId="" clId="Web-{7110E25A-2FD7-4357-AF82-1DA239DB0B1D}" dt="2019-07-12T09:06:59.791" v="360" actId="1076"/>
        <pc:sldMkLst>
          <pc:docMk/>
          <pc:sldMk cId="839203736" sldId="345"/>
        </pc:sldMkLst>
        <pc:spChg chg="mod">
          <ac:chgData name="" userId="" providerId="" clId="Web-{7110E25A-2FD7-4357-AF82-1DA239DB0B1D}" dt="2019-07-12T09:06:42.635" v="356" actId="20577"/>
          <ac:spMkLst>
            <pc:docMk/>
            <pc:sldMk cId="839203736" sldId="345"/>
            <ac:spMk id="8" creationId="{6E1B516D-2F79-4E20-BECE-6674D3A79F9F}"/>
          </ac:spMkLst>
        </pc:spChg>
        <pc:picChg chg="del">
          <ac:chgData name="" userId="" providerId="" clId="Web-{7110E25A-2FD7-4357-AF82-1DA239DB0B1D}" dt="2019-07-12T09:06:43.447" v="357"/>
          <ac:picMkLst>
            <pc:docMk/>
            <pc:sldMk cId="839203736" sldId="345"/>
            <ac:picMk id="3" creationId="{093F64A2-6999-4079-B119-57F381B94EF5}"/>
          </ac:picMkLst>
        </pc:picChg>
        <pc:picChg chg="add mod">
          <ac:chgData name="" userId="" providerId="" clId="Web-{7110E25A-2FD7-4357-AF82-1DA239DB0B1D}" dt="2019-07-12T09:06:59.791" v="360" actId="1076"/>
          <ac:picMkLst>
            <pc:docMk/>
            <pc:sldMk cId="839203736" sldId="345"/>
            <ac:picMk id="5" creationId="{CB41C80C-4BBD-47B8-912F-E29EFB674175}"/>
          </ac:picMkLst>
        </pc:picChg>
      </pc:sldChg>
      <pc:sldChg chg="addSp delSp modSp add replId">
        <pc:chgData name="" userId="" providerId="" clId="Web-{7110E25A-2FD7-4357-AF82-1DA239DB0B1D}" dt="2019-07-12T09:07:40.058" v="367" actId="20577"/>
        <pc:sldMkLst>
          <pc:docMk/>
          <pc:sldMk cId="3386433369" sldId="346"/>
        </pc:sldMkLst>
        <pc:spChg chg="mod">
          <ac:chgData name="" userId="" providerId="" clId="Web-{7110E25A-2FD7-4357-AF82-1DA239DB0B1D}" dt="2019-07-12T09:07:40.058" v="367" actId="20577"/>
          <ac:spMkLst>
            <pc:docMk/>
            <pc:sldMk cId="3386433369" sldId="346"/>
            <ac:spMk id="8" creationId="{6E1B516D-2F79-4E20-BECE-6674D3A79F9F}"/>
          </ac:spMkLst>
        </pc:spChg>
        <pc:picChg chg="del">
          <ac:chgData name="" userId="" providerId="" clId="Web-{7110E25A-2FD7-4357-AF82-1DA239DB0B1D}" dt="2019-07-12T09:07:22.980" v="364"/>
          <ac:picMkLst>
            <pc:docMk/>
            <pc:sldMk cId="3386433369" sldId="346"/>
            <ac:picMk id="3" creationId="{093F64A2-6999-4079-B119-57F381B94EF5}"/>
          </ac:picMkLst>
        </pc:picChg>
        <pc:picChg chg="add mod ord">
          <ac:chgData name="" userId="" providerId="" clId="Web-{7110E25A-2FD7-4357-AF82-1DA239DB0B1D}" dt="2019-07-12T09:07:26.246" v="365"/>
          <ac:picMkLst>
            <pc:docMk/>
            <pc:sldMk cId="3386433369" sldId="346"/>
            <ac:picMk id="5" creationId="{E039CB35-5492-4783-A116-C31E408D6A31}"/>
          </ac:picMkLst>
        </pc:picChg>
      </pc:sldChg>
      <pc:sldChg chg="modSp add replId">
        <pc:chgData name="" userId="" providerId="" clId="Web-{7110E25A-2FD7-4357-AF82-1DA239DB0B1D}" dt="2019-07-12T09:08:41.295" v="381" actId="20577"/>
        <pc:sldMkLst>
          <pc:docMk/>
          <pc:sldMk cId="2659627474" sldId="347"/>
        </pc:sldMkLst>
        <pc:spChg chg="mod">
          <ac:chgData name="" userId="" providerId="" clId="Web-{7110E25A-2FD7-4357-AF82-1DA239DB0B1D}" dt="2019-07-12T09:08:41.295" v="381" actId="20577"/>
          <ac:spMkLst>
            <pc:docMk/>
            <pc:sldMk cId="2659627474" sldId="347"/>
            <ac:spMk id="8" creationId="{6E1B516D-2F79-4E20-BECE-6674D3A79F9F}"/>
          </ac:spMkLst>
        </pc:spChg>
      </pc:sldChg>
    </pc:docChg>
  </pc:docChgLst>
  <pc:docChgLst>
    <pc:chgData clId="Web-{84A01DF1-3C58-45BB-8D4B-1B24A45B95F3}"/>
    <pc:docChg chg="addSld modSld">
      <pc:chgData name="" userId="" providerId="" clId="Web-{84A01DF1-3C58-45BB-8D4B-1B24A45B95F3}" dt="2019-07-03T12:29:35.576" v="188" actId="20577"/>
      <pc:docMkLst>
        <pc:docMk/>
      </pc:docMkLst>
      <pc:sldChg chg="addSp delSp modSp add replId">
        <pc:chgData name="" userId="" providerId="" clId="Web-{84A01DF1-3C58-45BB-8D4B-1B24A45B95F3}" dt="2019-07-03T12:11:43.429" v="63" actId="20577"/>
        <pc:sldMkLst>
          <pc:docMk/>
          <pc:sldMk cId="300839207" sldId="314"/>
        </pc:sldMkLst>
        <pc:spChg chg="mod">
          <ac:chgData name="" userId="" providerId="" clId="Web-{84A01DF1-3C58-45BB-8D4B-1B24A45B95F3}" dt="2019-07-03T12:11:43.429" v="63" actId="20577"/>
          <ac:spMkLst>
            <pc:docMk/>
            <pc:sldMk cId="300839207" sldId="314"/>
            <ac:spMk id="3" creationId="{00000000-0000-0000-0000-000000000000}"/>
          </ac:spMkLst>
        </pc:spChg>
        <pc:spChg chg="mod">
          <ac:chgData name="" userId="" providerId="" clId="Web-{84A01DF1-3C58-45BB-8D4B-1B24A45B95F3}" dt="2019-07-03T12:11:38.320" v="62" actId="20577"/>
          <ac:spMkLst>
            <pc:docMk/>
            <pc:sldMk cId="300839207" sldId="314"/>
            <ac:spMk id="6" creationId="{00000000-0000-0000-0000-000000000000}"/>
          </ac:spMkLst>
        </pc:spChg>
        <pc:spChg chg="add mod">
          <ac:chgData name="" userId="" providerId="" clId="Web-{84A01DF1-3C58-45BB-8D4B-1B24A45B95F3}" dt="2019-07-03T12:10:43.039" v="42"/>
          <ac:spMkLst>
            <pc:docMk/>
            <pc:sldMk cId="300839207" sldId="314"/>
            <ac:spMk id="7" creationId="{18EA9E77-684F-4D36-8F40-A8202B3C9E3B}"/>
          </ac:spMkLst>
        </pc:spChg>
        <pc:picChg chg="del">
          <ac:chgData name="" userId="" providerId="" clId="Web-{84A01DF1-3C58-45BB-8D4B-1B24A45B95F3}" dt="2019-07-03T12:10:43.039" v="42"/>
          <ac:picMkLst>
            <pc:docMk/>
            <pc:sldMk cId="300839207" sldId="314"/>
            <ac:picMk id="10" creationId="{9390FDB4-7EE5-4FA9-8104-99E202B37110}"/>
          </ac:picMkLst>
        </pc:picChg>
      </pc:sldChg>
      <pc:sldChg chg="modSp add replId">
        <pc:chgData name="" userId="" providerId="" clId="Web-{84A01DF1-3C58-45BB-8D4B-1B24A45B95F3}" dt="2019-07-03T12:18:48.385" v="87" actId="20577"/>
        <pc:sldMkLst>
          <pc:docMk/>
          <pc:sldMk cId="4048971845" sldId="315"/>
        </pc:sldMkLst>
        <pc:spChg chg="mod">
          <ac:chgData name="" userId="" providerId="" clId="Web-{84A01DF1-3C58-45BB-8D4B-1B24A45B95F3}" dt="2019-07-03T12:13:25.649" v="66" actId="20577"/>
          <ac:spMkLst>
            <pc:docMk/>
            <pc:sldMk cId="4048971845" sldId="315"/>
            <ac:spMk id="3" creationId="{00000000-0000-0000-0000-000000000000}"/>
          </ac:spMkLst>
        </pc:spChg>
        <pc:spChg chg="mod">
          <ac:chgData name="" userId="" providerId="" clId="Web-{84A01DF1-3C58-45BB-8D4B-1B24A45B95F3}" dt="2019-07-03T12:18:48.385" v="87" actId="20577"/>
          <ac:spMkLst>
            <pc:docMk/>
            <pc:sldMk cId="4048971845" sldId="315"/>
            <ac:spMk id="6" creationId="{00000000-0000-0000-0000-000000000000}"/>
          </ac:spMkLst>
        </pc:spChg>
      </pc:sldChg>
      <pc:sldChg chg="modSp add replId">
        <pc:chgData name="" userId="" providerId="" clId="Web-{84A01DF1-3C58-45BB-8D4B-1B24A45B95F3}" dt="2019-07-03T12:29:35.576" v="188" actId="20577"/>
        <pc:sldMkLst>
          <pc:docMk/>
          <pc:sldMk cId="1449057490" sldId="316"/>
        </pc:sldMkLst>
        <pc:spChg chg="mod">
          <ac:chgData name="" userId="" providerId="" clId="Web-{84A01DF1-3C58-45BB-8D4B-1B24A45B95F3}" dt="2019-07-03T12:18:07.479" v="75" actId="20577"/>
          <ac:spMkLst>
            <pc:docMk/>
            <pc:sldMk cId="1449057490" sldId="316"/>
            <ac:spMk id="3" creationId="{00000000-0000-0000-0000-000000000000}"/>
          </ac:spMkLst>
        </pc:spChg>
        <pc:spChg chg="mod">
          <ac:chgData name="" userId="" providerId="" clId="Web-{84A01DF1-3C58-45BB-8D4B-1B24A45B95F3}" dt="2019-07-03T12:29:35.576" v="188" actId="20577"/>
          <ac:spMkLst>
            <pc:docMk/>
            <pc:sldMk cId="1449057490" sldId="316"/>
            <ac:spMk id="6" creationId="{00000000-0000-0000-0000-000000000000}"/>
          </ac:spMkLst>
        </pc:spChg>
      </pc:sldChg>
    </pc:docChg>
  </pc:docChgLst>
  <pc:docChgLst>
    <pc:chgData clId="Web-{1284E5FA-5B44-4ABC-81A3-C56E9E0ADEA8}"/>
    <pc:docChg chg="addSld modSld sldOrd">
      <pc:chgData name="" userId="" providerId="" clId="Web-{1284E5FA-5B44-4ABC-81A3-C56E9E0ADEA8}" dt="2019-07-03T11:14:48.121" v="106" actId="1076"/>
      <pc:docMkLst>
        <pc:docMk/>
      </pc:docMkLst>
      <pc:sldChg chg="addSp delSp modSp add ord replId">
        <pc:chgData name="" userId="" providerId="" clId="Web-{1284E5FA-5B44-4ABC-81A3-C56E9E0ADEA8}" dt="2019-07-03T11:14:48.121" v="106" actId="1076"/>
        <pc:sldMkLst>
          <pc:docMk/>
          <pc:sldMk cId="2456640107" sldId="313"/>
        </pc:sldMkLst>
        <pc:spChg chg="mod">
          <ac:chgData name="" userId="" providerId="" clId="Web-{1284E5FA-5B44-4ABC-81A3-C56E9E0ADEA8}" dt="2019-07-03T10:52:49.841" v="11" actId="20577"/>
          <ac:spMkLst>
            <pc:docMk/>
            <pc:sldMk cId="2456640107" sldId="313"/>
            <ac:spMk id="3" creationId="{00000000-0000-0000-0000-000000000000}"/>
          </ac:spMkLst>
        </pc:spChg>
        <pc:spChg chg="mod">
          <ac:chgData name="" userId="" providerId="" clId="Web-{1284E5FA-5B44-4ABC-81A3-C56E9E0ADEA8}" dt="2019-07-03T11:09:40.372" v="90" actId="20577"/>
          <ac:spMkLst>
            <pc:docMk/>
            <pc:sldMk cId="2456640107" sldId="313"/>
            <ac:spMk id="6" creationId="{00000000-0000-0000-0000-000000000000}"/>
          </ac:spMkLst>
        </pc:spChg>
        <pc:spChg chg="add del mod">
          <ac:chgData name="" userId="" providerId="" clId="Web-{1284E5FA-5B44-4ABC-81A3-C56E9E0ADEA8}" dt="2019-07-03T11:13:53.981" v="96"/>
          <ac:spMkLst>
            <pc:docMk/>
            <pc:sldMk cId="2456640107" sldId="313"/>
            <ac:spMk id="8" creationId="{9EF2B712-B0A5-42EC-BF13-D2ED5D6FB46C}"/>
          </ac:spMkLst>
        </pc:spChg>
        <pc:spChg chg="add del mod">
          <ac:chgData name="" userId="" providerId="" clId="Web-{1284E5FA-5B44-4ABC-81A3-C56E9E0ADEA8}" dt="2019-07-03T11:10:07.733" v="95"/>
          <ac:spMkLst>
            <pc:docMk/>
            <pc:sldMk cId="2456640107" sldId="313"/>
            <ac:spMk id="9" creationId="{D1D230BD-B2A5-4224-8633-A0F7B96B6579}"/>
          </ac:spMkLst>
        </pc:spChg>
        <pc:picChg chg="del">
          <ac:chgData name="" userId="" providerId="" clId="Web-{1284E5FA-5B44-4ABC-81A3-C56E9E0ADEA8}" dt="2019-07-03T11:09:55.816" v="91"/>
          <ac:picMkLst>
            <pc:docMk/>
            <pc:sldMk cId="2456640107" sldId="313"/>
            <ac:picMk id="7" creationId="{00000000-0000-0000-0000-000000000000}"/>
          </ac:picMkLst>
        </pc:picChg>
        <pc:picChg chg="add mod ord modCrop">
          <ac:chgData name="" userId="" providerId="" clId="Web-{1284E5FA-5B44-4ABC-81A3-C56E9E0ADEA8}" dt="2019-07-03T11:14:48.121" v="106" actId="1076"/>
          <ac:picMkLst>
            <pc:docMk/>
            <pc:sldMk cId="2456640107" sldId="313"/>
            <ac:picMk id="10" creationId="{9390FDB4-7EE5-4FA9-8104-99E202B37110}"/>
          </ac:picMkLst>
        </pc:picChg>
      </pc:sldChg>
    </pc:docChg>
  </pc:docChgLst>
  <pc:docChgLst>
    <pc:chgData clId="Web-{12248054-2115-42E8-80B0-4AD35FAAA758}"/>
    <pc:docChg chg="addSld delSld">
      <pc:chgData name="" userId="" providerId="" clId="Web-{12248054-2115-42E8-80B0-4AD35FAAA758}" dt="2019-07-03T13:02:28.322" v="3"/>
      <pc:docMkLst>
        <pc:docMk/>
      </pc:docMkLst>
      <pc:sldChg chg="del">
        <pc:chgData name="" userId="" providerId="" clId="Web-{12248054-2115-42E8-80B0-4AD35FAAA758}" dt="2019-07-03T12:56:39.633" v="0"/>
        <pc:sldMkLst>
          <pc:docMk/>
          <pc:sldMk cId="254949229" sldId="281"/>
        </pc:sldMkLst>
      </pc:sldChg>
      <pc:sldChg chg="del">
        <pc:chgData name="" userId="" providerId="" clId="Web-{12248054-2115-42E8-80B0-4AD35FAAA758}" dt="2019-07-03T12:56:41.961" v="1"/>
        <pc:sldMkLst>
          <pc:docMk/>
          <pc:sldMk cId="1276939625" sldId="284"/>
        </pc:sldMkLst>
      </pc:sldChg>
      <pc:sldChg chg="del">
        <pc:chgData name="" userId="" providerId="" clId="Web-{12248054-2115-42E8-80B0-4AD35FAAA758}" dt="2019-07-03T12:56:42.961" v="2"/>
        <pc:sldMkLst>
          <pc:docMk/>
          <pc:sldMk cId="995054514" sldId="285"/>
        </pc:sldMkLst>
      </pc:sldChg>
      <pc:sldChg chg="add replId">
        <pc:chgData name="" userId="" providerId="" clId="Web-{12248054-2115-42E8-80B0-4AD35FAAA758}" dt="2019-07-03T13:02:28.322" v="3"/>
        <pc:sldMkLst>
          <pc:docMk/>
          <pc:sldMk cId="1272877328" sldId="317"/>
        </pc:sldMkLst>
      </pc:sldChg>
    </pc:docChg>
  </pc:docChgLst>
  <pc:docChgLst>
    <pc:chgData clId="Web-{120E2039-B77B-48B4-8BB5-18C843E088A8}"/>
    <pc:docChg chg="addSld delSld modSld sldOrd">
      <pc:chgData name="" userId="" providerId="" clId="Web-{120E2039-B77B-48B4-8BB5-18C843E088A8}" dt="2019-07-03T15:47:30.622" v="925"/>
      <pc:docMkLst>
        <pc:docMk/>
      </pc:docMkLst>
      <pc:sldChg chg="modSp">
        <pc:chgData name="" userId="" providerId="" clId="Web-{120E2039-B77B-48B4-8BB5-18C843E088A8}" dt="2019-07-03T13:58:17.408" v="58" actId="20577"/>
        <pc:sldMkLst>
          <pc:docMk/>
          <pc:sldMk cId="231779985" sldId="275"/>
        </pc:sldMkLst>
        <pc:spChg chg="mod">
          <ac:chgData name="" userId="" providerId="" clId="Web-{120E2039-B77B-48B4-8BB5-18C843E088A8}" dt="2019-07-03T13:58:17.408" v="58" actId="20577"/>
          <ac:spMkLst>
            <pc:docMk/>
            <pc:sldMk cId="231779985" sldId="275"/>
            <ac:spMk id="2" creationId="{00000000-0000-0000-0000-000000000000}"/>
          </ac:spMkLst>
        </pc:spChg>
      </pc:sldChg>
      <pc:sldChg chg="del">
        <pc:chgData name="" userId="" providerId="" clId="Web-{120E2039-B77B-48B4-8BB5-18C843E088A8}" dt="2019-07-03T13:53:41.594" v="45"/>
        <pc:sldMkLst>
          <pc:docMk/>
          <pc:sldMk cId="823878323" sldId="294"/>
        </pc:sldMkLst>
      </pc:sldChg>
      <pc:sldChg chg="del">
        <pc:chgData name="" userId="" providerId="" clId="Web-{120E2039-B77B-48B4-8BB5-18C843E088A8}" dt="2019-07-03T13:53:42.953" v="46"/>
        <pc:sldMkLst>
          <pc:docMk/>
          <pc:sldMk cId="658249023" sldId="295"/>
        </pc:sldMkLst>
      </pc:sldChg>
      <pc:sldChg chg="del">
        <pc:chgData name="" userId="" providerId="" clId="Web-{120E2039-B77B-48B4-8BB5-18C843E088A8}" dt="2019-07-03T15:23:42.144" v="540"/>
        <pc:sldMkLst>
          <pc:docMk/>
          <pc:sldMk cId="1144222587" sldId="296"/>
        </pc:sldMkLst>
      </pc:sldChg>
      <pc:sldChg chg="del">
        <pc:chgData name="" userId="" providerId="" clId="Web-{120E2039-B77B-48B4-8BB5-18C843E088A8}" dt="2019-07-03T13:53:48.641" v="47"/>
        <pc:sldMkLst>
          <pc:docMk/>
          <pc:sldMk cId="2017711765" sldId="297"/>
        </pc:sldMkLst>
      </pc:sldChg>
      <pc:sldChg chg="del">
        <pc:chgData name="" userId="" providerId="" clId="Web-{120E2039-B77B-48B4-8BB5-18C843E088A8}" dt="2019-07-03T13:53:50.016" v="48"/>
        <pc:sldMkLst>
          <pc:docMk/>
          <pc:sldMk cId="1322588835" sldId="298"/>
        </pc:sldMkLst>
      </pc:sldChg>
      <pc:sldChg chg="del">
        <pc:chgData name="" userId="" providerId="" clId="Web-{120E2039-B77B-48B4-8BB5-18C843E088A8}" dt="2019-07-03T15:23:42.738" v="541"/>
        <pc:sldMkLst>
          <pc:docMk/>
          <pc:sldMk cId="326716692" sldId="299"/>
        </pc:sldMkLst>
      </pc:sldChg>
      <pc:sldChg chg="del">
        <pc:chgData name="" userId="" providerId="" clId="Web-{120E2039-B77B-48B4-8BB5-18C843E088A8}" dt="2019-07-03T15:23:43.238" v="542"/>
        <pc:sldMkLst>
          <pc:docMk/>
          <pc:sldMk cId="425963096" sldId="300"/>
        </pc:sldMkLst>
      </pc:sldChg>
      <pc:sldChg chg="del">
        <pc:chgData name="" userId="" providerId="" clId="Web-{120E2039-B77B-48B4-8BB5-18C843E088A8}" dt="2019-07-03T15:23:44.457" v="543"/>
        <pc:sldMkLst>
          <pc:docMk/>
          <pc:sldMk cId="755454559" sldId="304"/>
        </pc:sldMkLst>
      </pc:sldChg>
      <pc:sldChg chg="del">
        <pc:chgData name="" userId="" providerId="" clId="Web-{120E2039-B77B-48B4-8BB5-18C843E088A8}" dt="2019-07-03T15:23:45.738" v="544"/>
        <pc:sldMkLst>
          <pc:docMk/>
          <pc:sldMk cId="1294967839" sldId="307"/>
        </pc:sldMkLst>
      </pc:sldChg>
      <pc:sldChg chg="addSp delSp modSp">
        <pc:chgData name="" userId="" providerId="" clId="Web-{120E2039-B77B-48B4-8BB5-18C843E088A8}" dt="2019-07-03T15:12:26.250" v="446" actId="20577"/>
        <pc:sldMkLst>
          <pc:docMk/>
          <pc:sldMk cId="4048971845" sldId="315"/>
        </pc:sldMkLst>
        <pc:spChg chg="mod">
          <ac:chgData name="" userId="" providerId="" clId="Web-{120E2039-B77B-48B4-8BB5-18C843E088A8}" dt="2019-07-03T15:12:26.250" v="446" actId="20577"/>
          <ac:spMkLst>
            <pc:docMk/>
            <pc:sldMk cId="4048971845" sldId="315"/>
            <ac:spMk id="6" creationId="{00000000-0000-0000-0000-000000000000}"/>
          </ac:spMkLst>
        </pc:spChg>
        <pc:spChg chg="del">
          <ac:chgData name="" userId="" providerId="" clId="Web-{120E2039-B77B-48B4-8BB5-18C843E088A8}" dt="2019-07-03T14:56:16.850" v="263"/>
          <ac:spMkLst>
            <pc:docMk/>
            <pc:sldMk cId="4048971845" sldId="315"/>
            <ac:spMk id="7" creationId="{18EA9E77-684F-4D36-8F40-A8202B3C9E3B}"/>
          </ac:spMkLst>
        </pc:spChg>
        <pc:picChg chg="add mod">
          <ac:chgData name="" userId="" providerId="" clId="Web-{120E2039-B77B-48B4-8BB5-18C843E088A8}" dt="2019-07-03T15:08:27.108" v="415" actId="1076"/>
          <ac:picMkLst>
            <pc:docMk/>
            <pc:sldMk cId="4048971845" sldId="315"/>
            <ac:picMk id="2" creationId="{978C3138-79DC-48AD-BE74-7E78B56972E2}"/>
          </ac:picMkLst>
        </pc:picChg>
        <pc:picChg chg="add mod">
          <ac:chgData name="" userId="" providerId="" clId="Web-{120E2039-B77B-48B4-8BB5-18C843E088A8}" dt="2019-07-03T15:06:28.435" v="412" actId="1076"/>
          <ac:picMkLst>
            <pc:docMk/>
            <pc:sldMk cId="4048971845" sldId="315"/>
            <ac:picMk id="9" creationId="{62DE2FBB-3E70-40FA-AE74-DF6CDEA7BD3D}"/>
          </ac:picMkLst>
        </pc:picChg>
        <pc:picChg chg="add mod">
          <ac:chgData name="" userId="" providerId="" clId="Web-{120E2039-B77B-48B4-8BB5-18C843E088A8}" dt="2019-07-03T15:06:30.045" v="413" actId="1076"/>
          <ac:picMkLst>
            <pc:docMk/>
            <pc:sldMk cId="4048971845" sldId="315"/>
            <ac:picMk id="11" creationId="{B4493951-10B4-4576-AA6E-F3E2D79449E6}"/>
          </ac:picMkLst>
        </pc:picChg>
      </pc:sldChg>
      <pc:sldChg chg="modSp">
        <pc:chgData name="" userId="" providerId="" clId="Web-{120E2039-B77B-48B4-8BB5-18C843E088A8}" dt="2019-07-03T15:29:35.068" v="596" actId="20577"/>
        <pc:sldMkLst>
          <pc:docMk/>
          <pc:sldMk cId="1449057490" sldId="316"/>
        </pc:sldMkLst>
        <pc:spChg chg="mod">
          <ac:chgData name="" userId="" providerId="" clId="Web-{120E2039-B77B-48B4-8BB5-18C843E088A8}" dt="2019-07-03T15:15:36.517" v="454" actId="20577"/>
          <ac:spMkLst>
            <pc:docMk/>
            <pc:sldMk cId="1449057490" sldId="316"/>
            <ac:spMk id="3" creationId="{00000000-0000-0000-0000-000000000000}"/>
          </ac:spMkLst>
        </pc:spChg>
        <pc:spChg chg="mod">
          <ac:chgData name="" userId="" providerId="" clId="Web-{120E2039-B77B-48B4-8BB5-18C843E088A8}" dt="2019-07-03T15:29:35.068" v="596" actId="20577"/>
          <ac:spMkLst>
            <pc:docMk/>
            <pc:sldMk cId="1449057490" sldId="316"/>
            <ac:spMk id="6" creationId="{00000000-0000-0000-0000-000000000000}"/>
          </ac:spMkLst>
        </pc:spChg>
      </pc:sldChg>
      <pc:sldChg chg="modSp">
        <pc:chgData name="" userId="" providerId="" clId="Web-{120E2039-B77B-48B4-8BB5-18C843E088A8}" dt="2019-07-03T13:33:11.524" v="8" actId="1076"/>
        <pc:sldMkLst>
          <pc:docMk/>
          <pc:sldMk cId="2382205358" sldId="320"/>
        </pc:sldMkLst>
        <pc:picChg chg="mod modCrop">
          <ac:chgData name="" userId="" providerId="" clId="Web-{120E2039-B77B-48B4-8BB5-18C843E088A8}" dt="2019-07-03T13:33:11.524" v="8" actId="1076"/>
          <ac:picMkLst>
            <pc:docMk/>
            <pc:sldMk cId="2382205358" sldId="320"/>
            <ac:picMk id="2" creationId="{3F5D6D9D-F5AD-41F3-AAC3-9EA9B55287EE}"/>
          </ac:picMkLst>
        </pc:picChg>
      </pc:sldChg>
      <pc:sldChg chg="addSp delSp modSp add replId">
        <pc:chgData name="" userId="" providerId="" clId="Web-{120E2039-B77B-48B4-8BB5-18C843E088A8}" dt="2019-07-03T13:47:12.092" v="32" actId="1076"/>
        <pc:sldMkLst>
          <pc:docMk/>
          <pc:sldMk cId="1937029193" sldId="321"/>
        </pc:sldMkLst>
        <pc:spChg chg="mod">
          <ac:chgData name="" userId="" providerId="" clId="Web-{120E2039-B77B-48B4-8BB5-18C843E088A8}" dt="2019-07-03T13:34:42.728" v="24" actId="20577"/>
          <ac:spMkLst>
            <pc:docMk/>
            <pc:sldMk cId="1937029193" sldId="321"/>
            <ac:spMk id="6" creationId="{00000000-0000-0000-0000-000000000000}"/>
          </ac:spMkLst>
        </pc:spChg>
        <pc:spChg chg="add del mod">
          <ac:chgData name="" userId="" providerId="" clId="Web-{120E2039-B77B-48B4-8BB5-18C843E088A8}" dt="2019-07-03T13:46:35.341" v="26"/>
          <ac:spMkLst>
            <pc:docMk/>
            <pc:sldMk cId="1937029193" sldId="321"/>
            <ac:spMk id="8" creationId="{2E864C86-5D44-41C1-B5F8-BE86D5193F4E}"/>
          </ac:spMkLst>
        </pc:spChg>
        <pc:picChg chg="del">
          <ac:chgData name="" userId="" providerId="" clId="Web-{120E2039-B77B-48B4-8BB5-18C843E088A8}" dt="2019-07-03T13:34:43.697" v="25"/>
          <ac:picMkLst>
            <pc:docMk/>
            <pc:sldMk cId="1937029193" sldId="321"/>
            <ac:picMk id="2" creationId="{3F5D6D9D-F5AD-41F3-AAC3-9EA9B55287EE}"/>
          </ac:picMkLst>
        </pc:picChg>
        <pc:picChg chg="add mod ord modCrop">
          <ac:chgData name="" userId="" providerId="" clId="Web-{120E2039-B77B-48B4-8BB5-18C843E088A8}" dt="2019-07-03T13:47:12.092" v="32" actId="1076"/>
          <ac:picMkLst>
            <pc:docMk/>
            <pc:sldMk cId="1937029193" sldId="321"/>
            <ac:picMk id="9" creationId="{A160628A-CACD-4D95-9680-AFC32AFF4DEC}"/>
          </ac:picMkLst>
        </pc:picChg>
      </pc:sldChg>
      <pc:sldChg chg="addSp delSp modSp add replId">
        <pc:chgData name="" userId="" providerId="" clId="Web-{120E2039-B77B-48B4-8BB5-18C843E088A8}" dt="2019-07-03T15:46:30.137" v="889" actId="20577"/>
        <pc:sldMkLst>
          <pc:docMk/>
          <pc:sldMk cId="2192287920" sldId="322"/>
        </pc:sldMkLst>
        <pc:spChg chg="del">
          <ac:chgData name="" userId="" providerId="" clId="Web-{120E2039-B77B-48B4-8BB5-18C843E088A8}" dt="2019-07-03T13:50:35.484" v="35"/>
          <ac:spMkLst>
            <pc:docMk/>
            <pc:sldMk cId="2192287920" sldId="322"/>
            <ac:spMk id="6" creationId="{00000000-0000-0000-0000-000000000000}"/>
          </ac:spMkLst>
        </pc:spChg>
        <pc:spChg chg="add del mod">
          <ac:chgData name="" userId="" providerId="" clId="Web-{120E2039-B77B-48B4-8BB5-18C843E088A8}" dt="2019-07-03T13:51:02.077" v="40"/>
          <ac:spMkLst>
            <pc:docMk/>
            <pc:sldMk cId="2192287920" sldId="322"/>
            <ac:spMk id="7" creationId="{4F99D84E-6F5A-4423-BD8F-491C774EADFA}"/>
          </ac:spMkLst>
        </pc:spChg>
        <pc:spChg chg="add del mod">
          <ac:chgData name="" userId="" providerId="" clId="Web-{120E2039-B77B-48B4-8BB5-18C843E088A8}" dt="2019-07-03T13:50:39.312" v="36"/>
          <ac:spMkLst>
            <pc:docMk/>
            <pc:sldMk cId="2192287920" sldId="322"/>
            <ac:spMk id="9" creationId="{91AABD6F-7928-4D05-9F88-BE13B49011D5}"/>
          </ac:spMkLst>
        </pc:spChg>
        <pc:spChg chg="add mod">
          <ac:chgData name="" userId="" providerId="" clId="Web-{120E2039-B77B-48B4-8BB5-18C843E088A8}" dt="2019-07-03T15:46:30.137" v="889" actId="20577"/>
          <ac:spMkLst>
            <pc:docMk/>
            <pc:sldMk cId="2192287920" sldId="322"/>
            <ac:spMk id="13" creationId="{70758D20-87FA-4D24-88AC-0F6503EF5E4B}"/>
          </ac:spMkLst>
        </pc:spChg>
        <pc:picChg chg="del">
          <ac:chgData name="" userId="" providerId="" clId="Web-{120E2039-B77B-48B4-8BB5-18C843E088A8}" dt="2019-07-03T13:50:35.484" v="34"/>
          <ac:picMkLst>
            <pc:docMk/>
            <pc:sldMk cId="2192287920" sldId="322"/>
            <ac:picMk id="10" creationId="{9390FDB4-7EE5-4FA9-8104-99E202B37110}"/>
          </ac:picMkLst>
        </pc:picChg>
        <pc:picChg chg="add mod ord modCrop">
          <ac:chgData name="" userId="" providerId="" clId="Web-{120E2039-B77B-48B4-8BB5-18C843E088A8}" dt="2019-07-03T15:45:43.730" v="866" actId="1076"/>
          <ac:picMkLst>
            <pc:docMk/>
            <pc:sldMk cId="2192287920" sldId="322"/>
            <ac:picMk id="11" creationId="{6416EFB2-9489-40F3-9336-43C8B0F7A4C9}"/>
          </ac:picMkLst>
        </pc:picChg>
      </pc:sldChg>
      <pc:sldChg chg="addSp delSp modSp add replId">
        <pc:chgData name="" userId="" providerId="" clId="Web-{120E2039-B77B-48B4-8BB5-18C843E088A8}" dt="2019-07-03T14:11:59.303" v="124" actId="1076"/>
        <pc:sldMkLst>
          <pc:docMk/>
          <pc:sldMk cId="2208554277" sldId="323"/>
        </pc:sldMkLst>
        <pc:spChg chg="mod">
          <ac:chgData name="" userId="" providerId="" clId="Web-{120E2039-B77B-48B4-8BB5-18C843E088A8}" dt="2019-07-03T13:57:21.736" v="52" actId="20577"/>
          <ac:spMkLst>
            <pc:docMk/>
            <pc:sldMk cId="2208554277" sldId="323"/>
            <ac:spMk id="3" creationId="{00000000-0000-0000-0000-000000000000}"/>
          </ac:spMkLst>
        </pc:spChg>
        <pc:spChg chg="mod">
          <ac:chgData name="" userId="" providerId="" clId="Web-{120E2039-B77B-48B4-8BB5-18C843E088A8}" dt="2019-07-03T14:11:46.522" v="123" actId="20577"/>
          <ac:spMkLst>
            <pc:docMk/>
            <pc:sldMk cId="2208554277" sldId="323"/>
            <ac:spMk id="6" creationId="{00000000-0000-0000-0000-000000000000}"/>
          </ac:spMkLst>
        </pc:spChg>
        <pc:spChg chg="del">
          <ac:chgData name="" userId="" providerId="" clId="Web-{120E2039-B77B-48B4-8BB5-18C843E088A8}" dt="2019-07-03T14:09:39.865" v="80"/>
          <ac:spMkLst>
            <pc:docMk/>
            <pc:sldMk cId="2208554277" sldId="323"/>
            <ac:spMk id="7" creationId="{18EA9E77-684F-4D36-8F40-A8202B3C9E3B}"/>
          </ac:spMkLst>
        </pc:spChg>
        <pc:picChg chg="add mod ord modCrop">
          <ac:chgData name="" userId="" providerId="" clId="Web-{120E2039-B77B-48B4-8BB5-18C843E088A8}" dt="2019-07-03T14:11:59.303" v="124" actId="1076"/>
          <ac:picMkLst>
            <pc:docMk/>
            <pc:sldMk cId="2208554277" sldId="323"/>
            <ac:picMk id="2" creationId="{7334706F-6EF5-438B-9D82-D3E2DA25520B}"/>
          </ac:picMkLst>
        </pc:picChg>
      </pc:sldChg>
      <pc:sldChg chg="addSp delSp modSp add replId">
        <pc:chgData name="" userId="" providerId="" clId="Web-{120E2039-B77B-48B4-8BB5-18C843E088A8}" dt="2019-07-03T14:33:50.202" v="216" actId="1076"/>
        <pc:sldMkLst>
          <pc:docMk/>
          <pc:sldMk cId="2521098800" sldId="324"/>
        </pc:sldMkLst>
        <pc:spChg chg="mod">
          <ac:chgData name="" userId="" providerId="" clId="Web-{120E2039-B77B-48B4-8BB5-18C843E088A8}" dt="2019-07-03T14:32:56.342" v="209" actId="20577"/>
          <ac:spMkLst>
            <pc:docMk/>
            <pc:sldMk cId="2521098800" sldId="324"/>
            <ac:spMk id="6" creationId="{00000000-0000-0000-0000-000000000000}"/>
          </ac:spMkLst>
        </pc:spChg>
        <pc:spChg chg="add del mod">
          <ac:chgData name="" userId="" providerId="" clId="Web-{120E2039-B77B-48B4-8BB5-18C843E088A8}" dt="2019-07-03T14:33:31.717" v="210"/>
          <ac:spMkLst>
            <pc:docMk/>
            <pc:sldMk cId="2521098800" sldId="324"/>
            <ac:spMk id="8" creationId="{89208802-050B-4785-B45E-27F5EEC27600}"/>
          </ac:spMkLst>
        </pc:spChg>
        <pc:picChg chg="del mod">
          <ac:chgData name="" userId="" providerId="" clId="Web-{120E2039-B77B-48B4-8BB5-18C843E088A8}" dt="2019-07-03T14:26:06.371" v="171"/>
          <ac:picMkLst>
            <pc:docMk/>
            <pc:sldMk cId="2521098800" sldId="324"/>
            <ac:picMk id="2" creationId="{7334706F-6EF5-438B-9D82-D3E2DA25520B}"/>
          </ac:picMkLst>
        </pc:picChg>
        <pc:picChg chg="add mod">
          <ac:chgData name="" userId="" providerId="" clId="Web-{120E2039-B77B-48B4-8BB5-18C843E088A8}" dt="2019-07-03T14:33:50.202" v="216" actId="1076"/>
          <ac:picMkLst>
            <pc:docMk/>
            <pc:sldMk cId="2521098800" sldId="324"/>
            <ac:picMk id="9" creationId="{734E75BF-059D-4951-B855-87DC0A007DA5}"/>
          </ac:picMkLst>
        </pc:picChg>
      </pc:sldChg>
      <pc:sldChg chg="add del replId">
        <pc:chgData name="" userId="" providerId="" clId="Web-{120E2039-B77B-48B4-8BB5-18C843E088A8}" dt="2019-07-03T14:32:43.608" v="208"/>
        <pc:sldMkLst>
          <pc:docMk/>
          <pc:sldMk cId="3061571268" sldId="325"/>
        </pc:sldMkLst>
      </pc:sldChg>
      <pc:sldChg chg="addSp delSp modSp add replId">
        <pc:chgData name="" userId="" providerId="" clId="Web-{120E2039-B77B-48B4-8BB5-18C843E088A8}" dt="2019-07-03T14:51:54.318" v="243" actId="1076"/>
        <pc:sldMkLst>
          <pc:docMk/>
          <pc:sldMk cId="3749003180" sldId="326"/>
        </pc:sldMkLst>
        <pc:spChg chg="mod">
          <ac:chgData name="" userId="" providerId="" clId="Web-{120E2039-B77B-48B4-8BB5-18C843E088A8}" dt="2019-07-03T14:45:32.643" v="239" actId="20577"/>
          <ac:spMkLst>
            <pc:docMk/>
            <pc:sldMk cId="3749003180" sldId="326"/>
            <ac:spMk id="6" creationId="{00000000-0000-0000-0000-000000000000}"/>
          </ac:spMkLst>
        </pc:spChg>
        <pc:spChg chg="del">
          <ac:chgData name="" userId="" providerId="" clId="Web-{120E2039-B77B-48B4-8BB5-18C843E088A8}" dt="2019-07-03T14:51:41.880" v="240"/>
          <ac:spMkLst>
            <pc:docMk/>
            <pc:sldMk cId="3749003180" sldId="326"/>
            <ac:spMk id="8" creationId="{89208802-050B-4785-B45E-27F5EEC27600}"/>
          </ac:spMkLst>
        </pc:spChg>
        <pc:picChg chg="add mod">
          <ac:chgData name="" userId="" providerId="" clId="Web-{120E2039-B77B-48B4-8BB5-18C843E088A8}" dt="2019-07-03T14:51:54.318" v="243" actId="1076"/>
          <ac:picMkLst>
            <pc:docMk/>
            <pc:sldMk cId="3749003180" sldId="326"/>
            <ac:picMk id="2" creationId="{7B0B0333-D1EF-4A0D-9B2C-AF971FC0E272}"/>
          </ac:picMkLst>
        </pc:picChg>
      </pc:sldChg>
      <pc:sldChg chg="addSp delSp modSp add replId">
        <pc:chgData name="" userId="" providerId="" clId="Web-{120E2039-B77B-48B4-8BB5-18C843E088A8}" dt="2019-07-03T14:41:43.111" v="224" actId="1076"/>
        <pc:sldMkLst>
          <pc:docMk/>
          <pc:sldMk cId="514770184" sldId="327"/>
        </pc:sldMkLst>
        <pc:spChg chg="mod">
          <ac:chgData name="" userId="" providerId="" clId="Web-{120E2039-B77B-48B4-8BB5-18C843E088A8}" dt="2019-07-03T14:36:52.391" v="219" actId="20577"/>
          <ac:spMkLst>
            <pc:docMk/>
            <pc:sldMk cId="514770184" sldId="327"/>
            <ac:spMk id="6" creationId="{00000000-0000-0000-0000-000000000000}"/>
          </ac:spMkLst>
        </pc:spChg>
        <pc:picChg chg="add mod">
          <ac:chgData name="" userId="" providerId="" clId="Web-{120E2039-B77B-48B4-8BB5-18C843E088A8}" dt="2019-07-03T14:41:43.111" v="224" actId="1076"/>
          <ac:picMkLst>
            <pc:docMk/>
            <pc:sldMk cId="514770184" sldId="327"/>
            <ac:picMk id="2" creationId="{82455F92-015F-4F21-A0F2-9E60D0B245D9}"/>
          </ac:picMkLst>
        </pc:picChg>
        <pc:picChg chg="del">
          <ac:chgData name="" userId="" providerId="" clId="Web-{120E2039-B77B-48B4-8BB5-18C843E088A8}" dt="2019-07-03T14:36:48.265" v="218"/>
          <ac:picMkLst>
            <pc:docMk/>
            <pc:sldMk cId="514770184" sldId="327"/>
            <ac:picMk id="9" creationId="{734E75BF-059D-4951-B855-87DC0A007DA5}"/>
          </ac:picMkLst>
        </pc:picChg>
      </pc:sldChg>
      <pc:sldChg chg="addSp delSp modSp add replId">
        <pc:chgData name="" userId="" providerId="" clId="Web-{120E2039-B77B-48B4-8BB5-18C843E088A8}" dt="2019-07-03T14:44:26.846" v="230" actId="1076"/>
        <pc:sldMkLst>
          <pc:docMk/>
          <pc:sldMk cId="3686305049" sldId="328"/>
        </pc:sldMkLst>
        <pc:picChg chg="del">
          <ac:chgData name="" userId="" providerId="" clId="Web-{120E2039-B77B-48B4-8BB5-18C843E088A8}" dt="2019-07-03T14:41:47.939" v="226"/>
          <ac:picMkLst>
            <pc:docMk/>
            <pc:sldMk cId="3686305049" sldId="328"/>
            <ac:picMk id="2" creationId="{82455F92-015F-4F21-A0F2-9E60D0B245D9}"/>
          </ac:picMkLst>
        </pc:picChg>
        <pc:picChg chg="add mod">
          <ac:chgData name="" userId="" providerId="" clId="Web-{120E2039-B77B-48B4-8BB5-18C843E088A8}" dt="2019-07-03T14:44:26.846" v="230" actId="1076"/>
          <ac:picMkLst>
            <pc:docMk/>
            <pc:sldMk cId="3686305049" sldId="328"/>
            <ac:picMk id="7" creationId="{E6A75532-D1F9-46B7-B85D-83BC9F222B25}"/>
          </ac:picMkLst>
        </pc:picChg>
      </pc:sldChg>
      <pc:sldChg chg="addSp delSp modSp add replId">
        <pc:chgData name="" userId="" providerId="" clId="Web-{120E2039-B77B-48B4-8BB5-18C843E088A8}" dt="2019-07-03T14:54:44.100" v="262" actId="14100"/>
        <pc:sldMkLst>
          <pc:docMk/>
          <pc:sldMk cId="233726079" sldId="329"/>
        </pc:sldMkLst>
        <pc:spChg chg="mod">
          <ac:chgData name="" userId="" providerId="" clId="Web-{120E2039-B77B-48B4-8BB5-18C843E088A8}" dt="2019-07-03T14:52:10.318" v="248" actId="20577"/>
          <ac:spMkLst>
            <pc:docMk/>
            <pc:sldMk cId="233726079" sldId="329"/>
            <ac:spMk id="6" creationId="{00000000-0000-0000-0000-000000000000}"/>
          </ac:spMkLst>
        </pc:spChg>
        <pc:picChg chg="del">
          <ac:chgData name="" userId="" providerId="" clId="Web-{120E2039-B77B-48B4-8BB5-18C843E088A8}" dt="2019-07-03T14:52:00.943" v="245"/>
          <ac:picMkLst>
            <pc:docMk/>
            <pc:sldMk cId="233726079" sldId="329"/>
            <ac:picMk id="2" creationId="{7B0B0333-D1EF-4A0D-9B2C-AF971FC0E272}"/>
          </ac:picMkLst>
        </pc:picChg>
        <pc:picChg chg="add mod">
          <ac:chgData name="" userId="" providerId="" clId="Web-{120E2039-B77B-48B4-8BB5-18C843E088A8}" dt="2019-07-03T14:53:44.162" v="253" actId="1076"/>
          <ac:picMkLst>
            <pc:docMk/>
            <pc:sldMk cId="233726079" sldId="329"/>
            <ac:picMk id="7" creationId="{4F93A05B-438A-49AC-8366-D9E309131373}"/>
          </ac:picMkLst>
        </pc:picChg>
        <pc:picChg chg="add del">
          <ac:chgData name="" userId="" providerId="" clId="Web-{120E2039-B77B-48B4-8BB5-18C843E088A8}" dt="2019-07-03T14:53:48.271" v="255"/>
          <ac:picMkLst>
            <pc:docMk/>
            <pc:sldMk cId="233726079" sldId="329"/>
            <ac:picMk id="9" creationId="{B2F91016-1BA4-4CBA-B8F5-5529689C0B57}"/>
          </ac:picMkLst>
        </pc:picChg>
        <pc:picChg chg="add mod">
          <ac:chgData name="" userId="" providerId="" clId="Web-{120E2039-B77B-48B4-8BB5-18C843E088A8}" dt="2019-07-03T14:54:44.100" v="262" actId="14100"/>
          <ac:picMkLst>
            <pc:docMk/>
            <pc:sldMk cId="233726079" sldId="329"/>
            <ac:picMk id="10" creationId="{D0A75821-BBB2-4AF0-A822-F404447343F4}"/>
          </ac:picMkLst>
        </pc:picChg>
      </pc:sldChg>
      <pc:sldChg chg="addSp modSp add replId">
        <pc:chgData name="" userId="" providerId="" clId="Web-{120E2039-B77B-48B4-8BB5-18C843E088A8}" dt="2019-07-03T15:12:48.406" v="453" actId="1076"/>
        <pc:sldMkLst>
          <pc:docMk/>
          <pc:sldMk cId="1785976817" sldId="330"/>
        </pc:sldMkLst>
        <pc:spChg chg="mod">
          <ac:chgData name="" userId="" providerId="" clId="Web-{120E2039-B77B-48B4-8BB5-18C843E088A8}" dt="2019-07-03T15:12:44.641" v="452" actId="14100"/>
          <ac:spMkLst>
            <pc:docMk/>
            <pc:sldMk cId="1785976817" sldId="330"/>
            <ac:spMk id="6" creationId="{00000000-0000-0000-0000-000000000000}"/>
          </ac:spMkLst>
        </pc:spChg>
        <pc:picChg chg="add mod">
          <ac:chgData name="" userId="" providerId="" clId="Web-{120E2039-B77B-48B4-8BB5-18C843E088A8}" dt="2019-07-03T15:12:48.406" v="453" actId="1076"/>
          <ac:picMkLst>
            <pc:docMk/>
            <pc:sldMk cId="1785976817" sldId="330"/>
            <ac:picMk id="2" creationId="{D901C4B5-0793-4BDD-8AC0-88545D92A1B8}"/>
          </ac:picMkLst>
        </pc:picChg>
      </pc:sldChg>
      <pc:sldChg chg="delSp add del replId">
        <pc:chgData name="" userId="" providerId="" clId="Web-{120E2039-B77B-48B4-8BB5-18C843E088A8}" dt="2019-07-03T14:54:22.818" v="258"/>
        <pc:sldMkLst>
          <pc:docMk/>
          <pc:sldMk cId="2627596728" sldId="330"/>
        </pc:sldMkLst>
        <pc:picChg chg="del">
          <ac:chgData name="" userId="" providerId="" clId="Web-{120E2039-B77B-48B4-8BB5-18C843E088A8}" dt="2019-07-03T14:53:52.990" v="257"/>
          <ac:picMkLst>
            <pc:docMk/>
            <pc:sldMk cId="2627596728" sldId="330"/>
            <ac:picMk id="7" creationId="{4F93A05B-438A-49AC-8366-D9E309131373}"/>
          </ac:picMkLst>
        </pc:picChg>
      </pc:sldChg>
      <pc:sldChg chg="addSp delSp modSp add replId">
        <pc:chgData name="" userId="" providerId="" clId="Web-{120E2039-B77B-48B4-8BB5-18C843E088A8}" dt="2019-07-03T15:12:03.937" v="445" actId="14100"/>
        <pc:sldMkLst>
          <pc:docMk/>
          <pc:sldMk cId="4212455916" sldId="331"/>
        </pc:sldMkLst>
        <pc:spChg chg="del">
          <ac:chgData name="" userId="" providerId="" clId="Web-{120E2039-B77B-48B4-8BB5-18C843E088A8}" dt="2019-07-03T15:11:36.250" v="436"/>
          <ac:spMkLst>
            <pc:docMk/>
            <pc:sldMk cId="4212455916" sldId="331"/>
            <ac:spMk id="6" creationId="{00000000-0000-0000-0000-000000000000}"/>
          </ac:spMkLst>
        </pc:spChg>
        <pc:spChg chg="add del mod">
          <ac:chgData name="" userId="" providerId="" clId="Web-{120E2039-B77B-48B4-8BB5-18C843E088A8}" dt="2019-07-03T15:11:40.859" v="438"/>
          <ac:spMkLst>
            <pc:docMk/>
            <pc:sldMk cId="4212455916" sldId="331"/>
            <ac:spMk id="12" creationId="{10271734-92A9-4F01-B36E-B3D3F0A3B2A2}"/>
          </ac:spMkLst>
        </pc:spChg>
        <pc:picChg chg="del">
          <ac:chgData name="" userId="" providerId="" clId="Web-{120E2039-B77B-48B4-8BB5-18C843E088A8}" dt="2019-07-03T15:09:40.921" v="433"/>
          <ac:picMkLst>
            <pc:docMk/>
            <pc:sldMk cId="4212455916" sldId="331"/>
            <ac:picMk id="2" creationId="{978C3138-79DC-48AD-BE74-7E78B56972E2}"/>
          </ac:picMkLst>
        </pc:picChg>
        <pc:picChg chg="add mod">
          <ac:chgData name="" userId="" providerId="" clId="Web-{120E2039-B77B-48B4-8BB5-18C843E088A8}" dt="2019-07-03T15:11:59.594" v="443" actId="1076"/>
          <ac:picMkLst>
            <pc:docMk/>
            <pc:sldMk cId="4212455916" sldId="331"/>
            <ac:picMk id="7" creationId="{078DF92F-D399-4718-9A90-2C6C3B0BAC54}"/>
          </ac:picMkLst>
        </pc:picChg>
        <pc:picChg chg="del">
          <ac:chgData name="" userId="" providerId="" clId="Web-{120E2039-B77B-48B4-8BB5-18C843E088A8}" dt="2019-07-03T15:09:40.921" v="432"/>
          <ac:picMkLst>
            <pc:docMk/>
            <pc:sldMk cId="4212455916" sldId="331"/>
            <ac:picMk id="9" creationId="{62DE2FBB-3E70-40FA-AE74-DF6CDEA7BD3D}"/>
          </ac:picMkLst>
        </pc:picChg>
        <pc:picChg chg="del">
          <ac:chgData name="" userId="" providerId="" clId="Web-{120E2039-B77B-48B4-8BB5-18C843E088A8}" dt="2019-07-03T15:09:40.921" v="431"/>
          <ac:picMkLst>
            <pc:docMk/>
            <pc:sldMk cId="4212455916" sldId="331"/>
            <ac:picMk id="11" creationId="{B4493951-10B4-4576-AA6E-F3E2D79449E6}"/>
          </ac:picMkLst>
        </pc:picChg>
        <pc:picChg chg="add mod">
          <ac:chgData name="" userId="" providerId="" clId="Web-{120E2039-B77B-48B4-8BB5-18C843E088A8}" dt="2019-07-03T15:12:03.937" v="445" actId="14100"/>
          <ac:picMkLst>
            <pc:docMk/>
            <pc:sldMk cId="4212455916" sldId="331"/>
            <ac:picMk id="13" creationId="{948B868A-29B3-4013-AA3A-9AF70722BB91}"/>
          </ac:picMkLst>
        </pc:picChg>
      </pc:sldChg>
      <pc:sldChg chg="addSp delSp modSp add replId">
        <pc:chgData name="" userId="" providerId="" clId="Web-{120E2039-B77B-48B4-8BB5-18C843E088A8}" dt="2019-07-03T15:22:28.925" v="536" actId="14100"/>
        <pc:sldMkLst>
          <pc:docMk/>
          <pc:sldMk cId="3781840299" sldId="332"/>
        </pc:sldMkLst>
        <pc:spChg chg="mod">
          <ac:chgData name="" userId="" providerId="" clId="Web-{120E2039-B77B-48B4-8BB5-18C843E088A8}" dt="2019-07-03T15:15:50.017" v="456" actId="20577"/>
          <ac:spMkLst>
            <pc:docMk/>
            <pc:sldMk cId="3781840299" sldId="332"/>
            <ac:spMk id="3" creationId="{00000000-0000-0000-0000-000000000000}"/>
          </ac:spMkLst>
        </pc:spChg>
        <pc:spChg chg="mod">
          <ac:chgData name="" userId="" providerId="" clId="Web-{120E2039-B77B-48B4-8BB5-18C843E088A8}" dt="2019-07-03T15:22:28.925" v="536" actId="14100"/>
          <ac:spMkLst>
            <pc:docMk/>
            <pc:sldMk cId="3781840299" sldId="332"/>
            <ac:spMk id="6" creationId="{00000000-0000-0000-0000-000000000000}"/>
          </ac:spMkLst>
        </pc:spChg>
        <pc:spChg chg="del">
          <ac:chgData name="" userId="" providerId="" clId="Web-{120E2039-B77B-48B4-8BB5-18C843E088A8}" dt="2019-07-03T15:21:23.222" v="520"/>
          <ac:spMkLst>
            <pc:docMk/>
            <pc:sldMk cId="3781840299" sldId="332"/>
            <ac:spMk id="7" creationId="{18EA9E77-684F-4D36-8F40-A8202B3C9E3B}"/>
          </ac:spMkLst>
        </pc:spChg>
        <pc:picChg chg="add mod modCrop">
          <ac:chgData name="" userId="" providerId="" clId="Web-{120E2039-B77B-48B4-8BB5-18C843E088A8}" dt="2019-07-03T15:22:24.207" v="535" actId="1076"/>
          <ac:picMkLst>
            <pc:docMk/>
            <pc:sldMk cId="3781840299" sldId="332"/>
            <ac:picMk id="2" creationId="{37811389-7707-425D-AFA7-EF8CFB788E4E}"/>
          </ac:picMkLst>
        </pc:picChg>
      </pc:sldChg>
      <pc:sldChg chg="add del replId">
        <pc:chgData name="" userId="" providerId="" clId="Web-{120E2039-B77B-48B4-8BB5-18C843E088A8}" dt="2019-07-03T15:23:09.285" v="539"/>
        <pc:sldMkLst>
          <pc:docMk/>
          <pc:sldMk cId="1739451671" sldId="333"/>
        </pc:sldMkLst>
      </pc:sldChg>
      <pc:sldChg chg="addSp delSp modSp add replId">
        <pc:chgData name="" userId="" providerId="" clId="Web-{120E2039-B77B-48B4-8BB5-18C843E088A8}" dt="2019-07-03T15:32:07.507" v="662" actId="14100"/>
        <pc:sldMkLst>
          <pc:docMk/>
          <pc:sldMk cId="866597959" sldId="334"/>
        </pc:sldMkLst>
        <pc:spChg chg="mod">
          <ac:chgData name="" userId="" providerId="" clId="Web-{120E2039-B77B-48B4-8BB5-18C843E088A8}" dt="2019-07-03T15:32:07.507" v="662" actId="14100"/>
          <ac:spMkLst>
            <pc:docMk/>
            <pc:sldMk cId="866597959" sldId="334"/>
            <ac:spMk id="6" creationId="{00000000-0000-0000-0000-000000000000}"/>
          </ac:spMkLst>
        </pc:spChg>
        <pc:picChg chg="del">
          <ac:chgData name="" userId="" providerId="" clId="Web-{120E2039-B77B-48B4-8BB5-18C843E088A8}" dt="2019-07-03T15:27:11.677" v="545"/>
          <ac:picMkLst>
            <pc:docMk/>
            <pc:sldMk cId="866597959" sldId="334"/>
            <ac:picMk id="2" creationId="{37811389-7707-425D-AFA7-EF8CFB788E4E}"/>
          </ac:picMkLst>
        </pc:picChg>
        <pc:picChg chg="add mod">
          <ac:chgData name="" userId="" providerId="" clId="Web-{120E2039-B77B-48B4-8BB5-18C843E088A8}" dt="2019-07-03T15:32:04.679" v="661" actId="1076"/>
          <ac:picMkLst>
            <pc:docMk/>
            <pc:sldMk cId="866597959" sldId="334"/>
            <ac:picMk id="7" creationId="{180E1F90-D92D-48F6-B4D8-E9C1EF8EF0B7}"/>
          </ac:picMkLst>
        </pc:picChg>
      </pc:sldChg>
      <pc:sldChg chg="addSp delSp modSp add ord replId">
        <pc:chgData name="" userId="" providerId="" clId="Web-{120E2039-B77B-48B4-8BB5-18C843E088A8}" dt="2019-07-03T15:47:16.778" v="919" actId="1076"/>
        <pc:sldMkLst>
          <pc:docMk/>
          <pc:sldMk cId="121198957" sldId="335"/>
        </pc:sldMkLst>
        <pc:spChg chg="add mod">
          <ac:chgData name="" userId="" providerId="" clId="Web-{120E2039-B77B-48B4-8BB5-18C843E088A8}" dt="2019-07-03T15:34:13.804" v="680"/>
          <ac:spMkLst>
            <pc:docMk/>
            <pc:sldMk cId="121198957" sldId="335"/>
            <ac:spMk id="6" creationId="{91A4757B-4CC5-4B2E-8AC2-6AF9CDFB6771}"/>
          </ac:spMkLst>
        </pc:spChg>
        <pc:spChg chg="add mod">
          <ac:chgData name="" userId="" providerId="" clId="Web-{120E2039-B77B-48B4-8BB5-18C843E088A8}" dt="2019-07-03T15:43:10.073" v="807" actId="20577"/>
          <ac:spMkLst>
            <pc:docMk/>
            <pc:sldMk cId="121198957" sldId="335"/>
            <ac:spMk id="7" creationId="{C33F2FB3-7A7C-48CE-BDCB-B852919507D3}"/>
          </ac:spMkLst>
        </pc:spChg>
        <pc:spChg chg="add mod">
          <ac:chgData name="" userId="" providerId="" clId="Web-{120E2039-B77B-48B4-8BB5-18C843E088A8}" dt="2019-07-03T15:47:16.778" v="919" actId="1076"/>
          <ac:spMkLst>
            <pc:docMk/>
            <pc:sldMk cId="121198957" sldId="335"/>
            <ac:spMk id="9" creationId="{716C37B2-EED2-40E2-AA07-EBD9466F876B}"/>
          </ac:spMkLst>
        </pc:spChg>
        <pc:picChg chg="del">
          <ac:chgData name="" userId="" providerId="" clId="Web-{120E2039-B77B-48B4-8BB5-18C843E088A8}" dt="2019-07-03T15:34:13.804" v="680"/>
          <ac:picMkLst>
            <pc:docMk/>
            <pc:sldMk cId="121198957" sldId="335"/>
            <ac:picMk id="11" creationId="{6416EFB2-9489-40F3-9336-43C8B0F7A4C9}"/>
          </ac:picMkLst>
        </pc:picChg>
      </pc:sldChg>
      <pc:sldChg chg="delSp modSp add del replId">
        <pc:chgData name="" userId="" providerId="" clId="Web-{120E2039-B77B-48B4-8BB5-18C843E088A8}" dt="2019-07-03T15:33:10.054" v="678"/>
        <pc:sldMkLst>
          <pc:docMk/>
          <pc:sldMk cId="3620525778" sldId="335"/>
        </pc:sldMkLst>
        <pc:spChg chg="mod">
          <ac:chgData name="" userId="" providerId="" clId="Web-{120E2039-B77B-48B4-8BB5-18C843E088A8}" dt="2019-07-03T15:33:06.632" v="677" actId="20577"/>
          <ac:spMkLst>
            <pc:docMk/>
            <pc:sldMk cId="3620525778" sldId="335"/>
            <ac:spMk id="6" creationId="{00000000-0000-0000-0000-000000000000}"/>
          </ac:spMkLst>
        </pc:spChg>
        <pc:picChg chg="del">
          <ac:chgData name="" userId="" providerId="" clId="Web-{120E2039-B77B-48B4-8BB5-18C843E088A8}" dt="2019-07-03T15:32:30.007" v="664"/>
          <ac:picMkLst>
            <pc:docMk/>
            <pc:sldMk cId="3620525778" sldId="335"/>
            <ac:picMk id="7" creationId="{180E1F90-D92D-48F6-B4D8-E9C1EF8EF0B7}"/>
          </ac:picMkLst>
        </pc:picChg>
      </pc:sldChg>
      <pc:sldChg chg="addSp delSp modSp add ord replId">
        <pc:chgData name="" userId="" providerId="" clId="Web-{120E2039-B77B-48B4-8BB5-18C843E088A8}" dt="2019-07-03T15:47:28.450" v="924"/>
        <pc:sldMkLst>
          <pc:docMk/>
          <pc:sldMk cId="3065673817" sldId="336"/>
        </pc:sldMkLst>
        <pc:spChg chg="add del mod">
          <ac:chgData name="" userId="" providerId="" clId="Web-{120E2039-B77B-48B4-8BB5-18C843E088A8}" dt="2019-07-03T15:47:22.950" v="923"/>
          <ac:spMkLst>
            <pc:docMk/>
            <pc:sldMk cId="3065673817" sldId="336"/>
            <ac:spMk id="2" creationId="{77648059-CC76-4308-A78C-AB0D2B82F909}"/>
          </ac:spMkLst>
        </pc:spChg>
        <pc:spChg chg="mod">
          <ac:chgData name="" userId="" providerId="" clId="Web-{120E2039-B77B-48B4-8BB5-18C843E088A8}" dt="2019-07-03T15:44:12.777" v="837" actId="20577"/>
          <ac:spMkLst>
            <pc:docMk/>
            <pc:sldMk cId="3065673817" sldId="336"/>
            <ac:spMk id="7" creationId="{C33F2FB3-7A7C-48CE-BDCB-B852919507D3}"/>
          </ac:spMkLst>
        </pc:spChg>
        <pc:spChg chg="add">
          <ac:chgData name="" userId="" providerId="" clId="Web-{120E2039-B77B-48B4-8BB5-18C843E088A8}" dt="2019-07-03T15:47:28.450" v="924"/>
          <ac:spMkLst>
            <pc:docMk/>
            <pc:sldMk cId="3065673817" sldId="336"/>
            <ac:spMk id="9" creationId="{9B28E75A-C97C-47B7-BF3C-30ECBD313A12}"/>
          </ac:spMkLst>
        </pc:spChg>
      </pc:sldChg>
      <pc:sldChg chg="addSp modSp add ord replId">
        <pc:chgData name="" userId="" providerId="" clId="Web-{120E2039-B77B-48B4-8BB5-18C843E088A8}" dt="2019-07-03T15:47:30.622" v="925"/>
        <pc:sldMkLst>
          <pc:docMk/>
          <pc:sldMk cId="1299643309" sldId="337"/>
        </pc:sldMkLst>
        <pc:spChg chg="add">
          <ac:chgData name="" userId="" providerId="" clId="Web-{120E2039-B77B-48B4-8BB5-18C843E088A8}" dt="2019-07-03T15:47:30.622" v="925"/>
          <ac:spMkLst>
            <pc:docMk/>
            <pc:sldMk cId="1299643309" sldId="337"/>
            <ac:spMk id="2" creationId="{7AB3C6D5-6AD7-40FF-A6A5-9BC1E410DACC}"/>
          </ac:spMkLst>
        </pc:spChg>
        <pc:spChg chg="mod">
          <ac:chgData name="" userId="" providerId="" clId="Web-{120E2039-B77B-48B4-8BB5-18C843E088A8}" dt="2019-07-03T15:45:19.511" v="861" actId="20577"/>
          <ac:spMkLst>
            <pc:docMk/>
            <pc:sldMk cId="1299643309" sldId="337"/>
            <ac:spMk id="7" creationId="{C33F2FB3-7A7C-48CE-BDCB-B852919507D3}"/>
          </ac:spMkLst>
        </pc:spChg>
      </pc:sldChg>
    </pc:docChg>
  </pc:docChgLst>
  <pc:docChgLst>
    <pc:chgData clId="Web-{1687779A-6D48-4051-99BC-4FF90199D1C4}"/>
    <pc:docChg chg="addSld delSld modSld sldOrd">
      <pc:chgData name="" userId="" providerId="" clId="Web-{1687779A-6D48-4051-99BC-4FF90199D1C4}" dt="2019-07-12T15:29:00.123" v="235" actId="1076"/>
      <pc:docMkLst>
        <pc:docMk/>
      </pc:docMkLst>
      <pc:sldChg chg="addSp delSp modSp del ord">
        <pc:chgData name="" userId="" providerId="" clId="Web-{1687779A-6D48-4051-99BC-4FF90199D1C4}" dt="2019-07-12T14:53:24.670" v="53"/>
        <pc:sldMkLst>
          <pc:docMk/>
          <pc:sldMk cId="3903285247" sldId="310"/>
        </pc:sldMkLst>
        <pc:spChg chg="add del mod">
          <ac:chgData name="" userId="" providerId="" clId="Web-{1687779A-6D48-4051-99BC-4FF90199D1C4}" dt="2019-07-12T14:53:16.092" v="38"/>
          <ac:spMkLst>
            <pc:docMk/>
            <pc:sldMk cId="3903285247" sldId="310"/>
            <ac:spMk id="2" creationId="{4A580422-D2E2-4ABB-A00C-9621D56C49E2}"/>
          </ac:spMkLst>
        </pc:spChg>
        <pc:spChg chg="add mod">
          <ac:chgData name="" userId="" providerId="" clId="Web-{1687779A-6D48-4051-99BC-4FF90199D1C4}" dt="2019-07-12T14:53:16.108" v="42"/>
          <ac:spMkLst>
            <pc:docMk/>
            <pc:sldMk cId="3903285247" sldId="310"/>
            <ac:spMk id="4" creationId="{6583766D-40A1-419A-9549-CA5DD9D64D2F}"/>
          </ac:spMkLst>
        </pc:spChg>
        <pc:spChg chg="del">
          <ac:chgData name="" userId="" providerId="" clId="Web-{1687779A-6D48-4051-99BC-4FF90199D1C4}" dt="2019-07-12T14:52:52.015" v="35"/>
          <ac:spMkLst>
            <pc:docMk/>
            <pc:sldMk cId="3903285247" sldId="310"/>
            <ac:spMk id="6" creationId="{6E9DD40C-E20D-4345-B6B8-6846BAB8A835}"/>
          </ac:spMkLst>
        </pc:spChg>
        <pc:spChg chg="add mod">
          <ac:chgData name="" userId="" providerId="" clId="Web-{1687779A-6D48-4051-99BC-4FF90199D1C4}" dt="2019-07-12T14:53:16.108" v="43"/>
          <ac:spMkLst>
            <pc:docMk/>
            <pc:sldMk cId="3903285247" sldId="310"/>
            <ac:spMk id="11" creationId="{93246E38-DB17-4A0E-B00F-3D0EFFC8B38C}"/>
          </ac:spMkLst>
        </pc:spChg>
        <pc:spChg chg="del">
          <ac:chgData name="" userId="" providerId="" clId="Web-{1687779A-6D48-4051-99BC-4FF90199D1C4}" dt="2019-07-12T14:53:16.108" v="43"/>
          <ac:spMkLst>
            <pc:docMk/>
            <pc:sldMk cId="3903285247" sldId="310"/>
            <ac:spMk id="13" creationId="{5827A428-7141-BC4B-878F-9DF92D22D615}"/>
          </ac:spMkLst>
        </pc:spChg>
        <pc:spChg chg="del">
          <ac:chgData name="" userId="" providerId="" clId="Web-{1687779A-6D48-4051-99BC-4FF90199D1C4}" dt="2019-07-12T14:53:16.108" v="42"/>
          <ac:spMkLst>
            <pc:docMk/>
            <pc:sldMk cId="3903285247" sldId="310"/>
            <ac:spMk id="14" creationId="{9516CFEA-1B0C-AD40-A128-6618A50DF79E}"/>
          </ac:spMkLst>
        </pc:spChg>
        <pc:picChg chg="del">
          <ac:chgData name="" userId="" providerId="" clId="Web-{1687779A-6D48-4051-99BC-4FF90199D1C4}" dt="2019-07-12T14:53:16.092" v="41"/>
          <ac:picMkLst>
            <pc:docMk/>
            <pc:sldMk cId="3903285247" sldId="310"/>
            <ac:picMk id="7" creationId="{8DF7C4E6-8D80-439D-9FC2-B10E3D942BC5}"/>
          </ac:picMkLst>
        </pc:picChg>
        <pc:picChg chg="del">
          <ac:chgData name="" userId="" providerId="" clId="Web-{1687779A-6D48-4051-99BC-4FF90199D1C4}" dt="2019-07-12T14:53:16.092" v="40"/>
          <ac:picMkLst>
            <pc:docMk/>
            <pc:sldMk cId="3903285247" sldId="310"/>
            <ac:picMk id="8" creationId="{AC79423B-73BB-4BDB-9541-9B0832C77F0D}"/>
          </ac:picMkLst>
        </pc:picChg>
        <pc:picChg chg="del">
          <ac:chgData name="" userId="" providerId="" clId="Web-{1687779A-6D48-4051-99BC-4FF90199D1C4}" dt="2019-07-12T14:53:16.092" v="39"/>
          <ac:picMkLst>
            <pc:docMk/>
            <pc:sldMk cId="3903285247" sldId="310"/>
            <ac:picMk id="9" creationId="{E2B7E5A4-0DA7-4507-AEC0-E294E49E6189}"/>
          </ac:picMkLst>
        </pc:picChg>
      </pc:sldChg>
      <pc:sldChg chg="modSp">
        <pc:chgData name="" userId="" providerId="" clId="Web-{1687779A-6D48-4051-99BC-4FF90199D1C4}" dt="2019-07-12T15:26:59.629" v="220" actId="1076"/>
        <pc:sldMkLst>
          <pc:docMk/>
          <pc:sldMk cId="3040043901" sldId="320"/>
        </pc:sldMkLst>
        <pc:spChg chg="mod">
          <ac:chgData name="" userId="" providerId="" clId="Web-{1687779A-6D48-4051-99BC-4FF90199D1C4}" dt="2019-07-12T15:26:59.629" v="220" actId="1076"/>
          <ac:spMkLst>
            <pc:docMk/>
            <pc:sldMk cId="3040043901" sldId="320"/>
            <ac:spMk id="12" creationId="{C936F911-D44A-4671-9B4A-9E487A302A3A}"/>
          </ac:spMkLst>
        </pc:spChg>
      </pc:sldChg>
      <pc:sldChg chg="addSp modSp">
        <pc:chgData name="" userId="" providerId="" clId="Web-{1687779A-6D48-4051-99BC-4FF90199D1C4}" dt="2019-07-12T14:51:51.643" v="21" actId="1076"/>
        <pc:sldMkLst>
          <pc:docMk/>
          <pc:sldMk cId="3356582414" sldId="325"/>
        </pc:sldMkLst>
        <pc:picChg chg="add mod">
          <ac:chgData name="" userId="" providerId="" clId="Web-{1687779A-6D48-4051-99BC-4FF90199D1C4}" dt="2019-07-12T14:51:49.409" v="20" actId="1076"/>
          <ac:picMkLst>
            <pc:docMk/>
            <pc:sldMk cId="3356582414" sldId="325"/>
            <ac:picMk id="3" creationId="{96ABD4AD-7682-4242-93CD-545DE0E491E2}"/>
          </ac:picMkLst>
        </pc:picChg>
        <pc:picChg chg="add mod">
          <ac:chgData name="" userId="" providerId="" clId="Web-{1687779A-6D48-4051-99BC-4FF90199D1C4}" dt="2019-07-12T14:51:51.643" v="21" actId="1076"/>
          <ac:picMkLst>
            <pc:docMk/>
            <pc:sldMk cId="3356582414" sldId="325"/>
            <ac:picMk id="7" creationId="{679C0C6C-12A8-4C3B-BA4E-EAAD8DEFE9D5}"/>
          </ac:picMkLst>
        </pc:picChg>
        <pc:picChg chg="add mod">
          <ac:chgData name="" userId="" providerId="" clId="Web-{1687779A-6D48-4051-99BC-4FF90199D1C4}" dt="2019-07-12T14:51:45.238" v="17" actId="1076"/>
          <ac:picMkLst>
            <pc:docMk/>
            <pc:sldMk cId="3356582414" sldId="325"/>
            <ac:picMk id="9" creationId="{CC110E20-B949-4531-A74A-4133E9CF05A6}"/>
          </ac:picMkLst>
        </pc:picChg>
      </pc:sldChg>
      <pc:sldChg chg="modSp">
        <pc:chgData name="" userId="" providerId="" clId="Web-{1687779A-6D48-4051-99BC-4FF90199D1C4}" dt="2019-07-12T14:52:23.220" v="22" actId="14100"/>
        <pc:sldMkLst>
          <pc:docMk/>
          <pc:sldMk cId="3672900708" sldId="329"/>
        </pc:sldMkLst>
        <pc:spChg chg="mod">
          <ac:chgData name="" userId="" providerId="" clId="Web-{1687779A-6D48-4051-99BC-4FF90199D1C4}" dt="2019-07-12T14:52:23.220" v="22" actId="14100"/>
          <ac:spMkLst>
            <pc:docMk/>
            <pc:sldMk cId="3672900708" sldId="329"/>
            <ac:spMk id="9" creationId="{00BBFC59-51C7-474B-AFB5-F4D304D70291}"/>
          </ac:spMkLst>
        </pc:spChg>
      </pc:sldChg>
      <pc:sldChg chg="addSp modSp">
        <pc:chgData name="" userId="" providerId="" clId="Web-{1687779A-6D48-4051-99BC-4FF90199D1C4}" dt="2019-07-12T15:00:16.321" v="107"/>
        <pc:sldMkLst>
          <pc:docMk/>
          <pc:sldMk cId="865896331" sldId="330"/>
        </pc:sldMkLst>
        <pc:picChg chg="add mod">
          <ac:chgData name="" userId="" providerId="" clId="Web-{1687779A-6D48-4051-99BC-4FF90199D1C4}" dt="2019-07-12T14:59:39.073" v="97" actId="1076"/>
          <ac:picMkLst>
            <pc:docMk/>
            <pc:sldMk cId="865896331" sldId="330"/>
            <ac:picMk id="3" creationId="{869EC3A8-ACC3-494E-84A8-3C7C2CEE5FDA}"/>
          </ac:picMkLst>
        </pc:picChg>
        <pc:picChg chg="add mod">
          <ac:chgData name="" userId="" providerId="" clId="Web-{1687779A-6D48-4051-99BC-4FF90199D1C4}" dt="2019-07-12T14:59:54.994" v="102" actId="1076"/>
          <ac:picMkLst>
            <pc:docMk/>
            <pc:sldMk cId="865896331" sldId="330"/>
            <ac:picMk id="7" creationId="{8BE3430E-65DA-421F-BB24-FEA79F25BD13}"/>
          </ac:picMkLst>
        </pc:picChg>
        <pc:picChg chg="add mod">
          <ac:chgData name="" userId="" providerId="" clId="Web-{1687779A-6D48-4051-99BC-4FF90199D1C4}" dt="2019-07-12T15:00:16.321" v="107"/>
          <ac:picMkLst>
            <pc:docMk/>
            <pc:sldMk cId="865896331" sldId="330"/>
            <ac:picMk id="9" creationId="{16D9B256-CFDE-4687-BA85-631A99AF400D}"/>
          </ac:picMkLst>
        </pc:picChg>
      </pc:sldChg>
      <pc:sldChg chg="addSp modSp">
        <pc:chgData name="" userId="" providerId="" clId="Web-{1687779A-6D48-4051-99BC-4FF90199D1C4}" dt="2019-07-12T15:01:03.725" v="113" actId="1076"/>
        <pc:sldMkLst>
          <pc:docMk/>
          <pc:sldMk cId="3558923279" sldId="331"/>
        </pc:sldMkLst>
        <pc:spChg chg="add mod">
          <ac:chgData name="" userId="" providerId="" clId="Web-{1687779A-6D48-4051-99BC-4FF90199D1C4}" dt="2019-07-12T15:01:03.725" v="113" actId="1076"/>
          <ac:spMkLst>
            <pc:docMk/>
            <pc:sldMk cId="3558923279" sldId="331"/>
            <ac:spMk id="6" creationId="{FCD3E701-C00E-4FCF-BF50-2933D6DCB6FF}"/>
          </ac:spMkLst>
        </pc:spChg>
      </pc:sldChg>
      <pc:sldChg chg="addSp modSp">
        <pc:chgData name="" userId="" providerId="" clId="Web-{1687779A-6D48-4051-99BC-4FF90199D1C4}" dt="2019-07-12T15:02:32.251" v="117" actId="20577"/>
        <pc:sldMkLst>
          <pc:docMk/>
          <pc:sldMk cId="2106864223" sldId="332"/>
        </pc:sldMkLst>
        <pc:spChg chg="add mod">
          <ac:chgData name="" userId="" providerId="" clId="Web-{1687779A-6D48-4051-99BC-4FF90199D1C4}" dt="2019-07-12T15:02:32.251" v="117" actId="20577"/>
          <ac:spMkLst>
            <pc:docMk/>
            <pc:sldMk cId="2106864223" sldId="332"/>
            <ac:spMk id="6" creationId="{E51812EE-14EC-480F-B380-F3F23DD3EEF8}"/>
          </ac:spMkLst>
        </pc:spChg>
      </pc:sldChg>
      <pc:sldChg chg="addSp">
        <pc:chgData name="" userId="" providerId="" clId="Web-{1687779A-6D48-4051-99BC-4FF90199D1C4}" dt="2019-07-12T15:03:12.874" v="127"/>
        <pc:sldMkLst>
          <pc:docMk/>
          <pc:sldMk cId="2203059168" sldId="333"/>
        </pc:sldMkLst>
        <pc:spChg chg="add">
          <ac:chgData name="" userId="" providerId="" clId="Web-{1687779A-6D48-4051-99BC-4FF90199D1C4}" dt="2019-07-12T15:03:12.874" v="127"/>
          <ac:spMkLst>
            <pc:docMk/>
            <pc:sldMk cId="2203059168" sldId="333"/>
            <ac:spMk id="3" creationId="{79B65DDA-5985-425C-92BC-35F576DAA1F0}"/>
          </ac:spMkLst>
        </pc:spChg>
      </pc:sldChg>
      <pc:sldChg chg="addSp modSp">
        <pc:chgData name="" userId="" providerId="" clId="Web-{1687779A-6D48-4051-99BC-4FF90199D1C4}" dt="2019-07-12T15:26:28.568" v="216" actId="20577"/>
        <pc:sldMkLst>
          <pc:docMk/>
          <pc:sldMk cId="2709578084" sldId="334"/>
        </pc:sldMkLst>
        <pc:spChg chg="add mod">
          <ac:chgData name="" userId="" providerId="" clId="Web-{1687779A-6D48-4051-99BC-4FF90199D1C4}" dt="2019-07-12T15:26:28.568" v="216" actId="20577"/>
          <ac:spMkLst>
            <pc:docMk/>
            <pc:sldMk cId="2709578084" sldId="334"/>
            <ac:spMk id="6" creationId="{88BF11CE-6448-4BF3-B3FF-560F19662F07}"/>
          </ac:spMkLst>
        </pc:spChg>
      </pc:sldChg>
      <pc:sldChg chg="addSp modSp">
        <pc:chgData name="" userId="" providerId="" clId="Web-{1687779A-6D48-4051-99BC-4FF90199D1C4}" dt="2019-07-12T15:28:15.141" v="223" actId="20577"/>
        <pc:sldMkLst>
          <pc:docMk/>
          <pc:sldMk cId="177815953" sldId="335"/>
        </pc:sldMkLst>
        <pc:spChg chg="add mod">
          <ac:chgData name="" userId="" providerId="" clId="Web-{1687779A-6D48-4051-99BC-4FF90199D1C4}" dt="2019-07-12T15:28:15.141" v="223" actId="20577"/>
          <ac:spMkLst>
            <pc:docMk/>
            <pc:sldMk cId="177815953" sldId="335"/>
            <ac:spMk id="3" creationId="{7454E216-38C2-42D4-8196-FE2D106F3706}"/>
          </ac:spMkLst>
        </pc:spChg>
      </pc:sldChg>
      <pc:sldChg chg="addSp modSp">
        <pc:chgData name="" userId="" providerId="" clId="Web-{1687779A-6D48-4051-99BC-4FF90199D1C4}" dt="2019-07-12T15:08:52.872" v="133" actId="1076"/>
        <pc:sldMkLst>
          <pc:docMk/>
          <pc:sldMk cId="1252675643" sldId="336"/>
        </pc:sldMkLst>
        <pc:spChg chg="add mod">
          <ac:chgData name="" userId="" providerId="" clId="Web-{1687779A-6D48-4051-99BC-4FF90199D1C4}" dt="2019-07-12T15:03:30.483" v="132" actId="1076"/>
          <ac:spMkLst>
            <pc:docMk/>
            <pc:sldMk cId="1252675643" sldId="336"/>
            <ac:spMk id="3" creationId="{8307FF7B-DE03-4BBA-8C11-8ADA00874F1F}"/>
          </ac:spMkLst>
        </pc:spChg>
        <pc:spChg chg="add mod">
          <ac:chgData name="" userId="" providerId="" clId="Web-{1687779A-6D48-4051-99BC-4FF90199D1C4}" dt="2019-07-12T15:08:52.872" v="133" actId="1076"/>
          <ac:spMkLst>
            <pc:docMk/>
            <pc:sldMk cId="1252675643" sldId="336"/>
            <ac:spMk id="5" creationId="{E886E51E-6F8E-4E93-8C8F-0765B1E393DF}"/>
          </ac:spMkLst>
        </pc:spChg>
      </pc:sldChg>
      <pc:sldChg chg="addSp modSp">
        <pc:chgData name="" userId="" providerId="" clId="Web-{1687779A-6D48-4051-99BC-4FF90199D1C4}" dt="2019-07-12T15:15:08.338" v="170" actId="1076"/>
        <pc:sldMkLst>
          <pc:docMk/>
          <pc:sldMk cId="3980734878" sldId="337"/>
        </pc:sldMkLst>
        <pc:spChg chg="mod">
          <ac:chgData name="" userId="" providerId="" clId="Web-{1687779A-6D48-4051-99BC-4FF90199D1C4}" dt="2019-07-12T14:56:50.066" v="92" actId="20577"/>
          <ac:spMkLst>
            <pc:docMk/>
            <pc:sldMk cId="3980734878" sldId="337"/>
            <ac:spMk id="5" creationId="{F2365883-58D8-4AC1-BA4D-34A790D08847}"/>
          </ac:spMkLst>
        </pc:spChg>
        <pc:spChg chg="add mod">
          <ac:chgData name="" userId="" providerId="" clId="Web-{1687779A-6D48-4051-99BC-4FF90199D1C4}" dt="2019-07-12T15:15:08.338" v="170" actId="1076"/>
          <ac:spMkLst>
            <pc:docMk/>
            <pc:sldMk cId="3980734878" sldId="337"/>
            <ac:spMk id="6" creationId="{6635EBC8-0830-45D2-837B-42B79081B47D}"/>
          </ac:spMkLst>
        </pc:spChg>
        <pc:picChg chg="mod">
          <ac:chgData name="" userId="" providerId="" clId="Web-{1687779A-6D48-4051-99BC-4FF90199D1C4}" dt="2019-07-12T14:54:29.057" v="69" actId="1076"/>
          <ac:picMkLst>
            <pc:docMk/>
            <pc:sldMk cId="3980734878" sldId="337"/>
            <ac:picMk id="3" creationId="{700937D9-8521-4E6D-82E0-6C22C07CB74C}"/>
          </ac:picMkLst>
        </pc:picChg>
        <pc:picChg chg="mod">
          <ac:chgData name="" userId="" providerId="" clId="Web-{1687779A-6D48-4051-99BC-4FF90199D1C4}" dt="2019-07-12T14:54:27.479" v="68" actId="1076"/>
          <ac:picMkLst>
            <pc:docMk/>
            <pc:sldMk cId="3980734878" sldId="337"/>
            <ac:picMk id="7" creationId="{32723506-E621-4E29-B864-12986D587FB9}"/>
          </ac:picMkLst>
        </pc:picChg>
        <pc:picChg chg="mod">
          <ac:chgData name="" userId="" providerId="" clId="Web-{1687779A-6D48-4051-99BC-4FF90199D1C4}" dt="2019-07-12T14:54:26.401" v="67" actId="1076"/>
          <ac:picMkLst>
            <pc:docMk/>
            <pc:sldMk cId="3980734878" sldId="337"/>
            <ac:picMk id="9" creationId="{89FB8F64-293E-489E-89E7-6DF6E92FBEB7}"/>
          </ac:picMkLst>
        </pc:picChg>
      </pc:sldChg>
      <pc:sldChg chg="addSp modSp">
        <pc:chgData name="" userId="" providerId="" clId="Web-{1687779A-6D48-4051-99BC-4FF90199D1C4}" dt="2019-07-12T15:14:41.417" v="163" actId="20577"/>
        <pc:sldMkLst>
          <pc:docMk/>
          <pc:sldMk cId="194219617" sldId="338"/>
        </pc:sldMkLst>
        <pc:spChg chg="add mod">
          <ac:chgData name="" userId="" providerId="" clId="Web-{1687779A-6D48-4051-99BC-4FF90199D1C4}" dt="2019-07-12T15:14:41.417" v="163" actId="20577"/>
          <ac:spMkLst>
            <pc:docMk/>
            <pc:sldMk cId="194219617" sldId="338"/>
            <ac:spMk id="3" creationId="{71BAB0A4-40D4-48FB-BF35-784225A83C6B}"/>
          </ac:spMkLst>
        </pc:spChg>
        <pc:picChg chg="mod">
          <ac:chgData name="" userId="" providerId="" clId="Web-{1687779A-6D48-4051-99BC-4FF90199D1C4}" dt="2019-07-12T15:11:50.082" v="147" actId="1076"/>
          <ac:picMkLst>
            <pc:docMk/>
            <pc:sldMk cId="194219617" sldId="338"/>
            <ac:picMk id="13" creationId="{23DAC4A3-9242-4012-BB0B-F748E8698579}"/>
          </ac:picMkLst>
        </pc:picChg>
      </pc:sldChg>
      <pc:sldChg chg="addSp delSp modSp">
        <pc:chgData name="" userId="" providerId="" clId="Web-{1687779A-6D48-4051-99BC-4FF90199D1C4}" dt="2019-07-12T15:17:20.721" v="180"/>
        <pc:sldMkLst>
          <pc:docMk/>
          <pc:sldMk cId="1841006245" sldId="339"/>
        </pc:sldMkLst>
        <pc:spChg chg="add mod">
          <ac:chgData name="" userId="" providerId="" clId="Web-{1687779A-6D48-4051-99BC-4FF90199D1C4}" dt="2019-07-12T15:17:07.425" v="177" actId="1076"/>
          <ac:spMkLst>
            <pc:docMk/>
            <pc:sldMk cId="1841006245" sldId="339"/>
            <ac:spMk id="3" creationId="{9B3CD6F4-EABA-4755-A630-086F8285B4D2}"/>
          </ac:spMkLst>
        </pc:spChg>
        <pc:spChg chg="del">
          <ac:chgData name="" userId="" providerId="" clId="Web-{1687779A-6D48-4051-99BC-4FF90199D1C4}" dt="2019-07-12T15:17:20.721" v="180"/>
          <ac:spMkLst>
            <pc:docMk/>
            <pc:sldMk cId="1841006245" sldId="339"/>
            <ac:spMk id="8" creationId="{6E1B516D-2F79-4E20-BECE-6674D3A79F9F}"/>
          </ac:spMkLst>
        </pc:spChg>
        <pc:spChg chg="mod">
          <ac:chgData name="" userId="" providerId="" clId="Web-{1687779A-6D48-4051-99BC-4FF90199D1C4}" dt="2019-07-12T15:17:18.534" v="179" actId="1076"/>
          <ac:spMkLst>
            <pc:docMk/>
            <pc:sldMk cId="1841006245" sldId="339"/>
            <ac:spMk id="11" creationId="{22E65ABF-9E58-4508-AE77-6EBF0EB62777}"/>
          </ac:spMkLst>
        </pc:spChg>
        <pc:picChg chg="mod">
          <ac:chgData name="" userId="" providerId="" clId="Web-{1687779A-6D48-4051-99BC-4FF90199D1C4}" dt="2019-07-12T15:17:10.300" v="178" actId="1076"/>
          <ac:picMkLst>
            <pc:docMk/>
            <pc:sldMk cId="1841006245" sldId="339"/>
            <ac:picMk id="12" creationId="{02AC7275-2892-4ADE-A0E2-1A6F533CD5A6}"/>
          </ac:picMkLst>
        </pc:picChg>
      </pc:sldChg>
      <pc:sldChg chg="addSp modSp">
        <pc:chgData name="" userId="" providerId="" clId="Web-{1687779A-6D48-4051-99BC-4FF90199D1C4}" dt="2019-07-12T15:23:05.673" v="204" actId="1076"/>
        <pc:sldMkLst>
          <pc:docMk/>
          <pc:sldMk cId="4119825784" sldId="340"/>
        </pc:sldMkLst>
        <pc:spChg chg="mod">
          <ac:chgData name="" userId="" providerId="" clId="Web-{1687779A-6D48-4051-99BC-4FF90199D1C4}" dt="2019-07-12T15:17:43.736" v="185" actId="20577"/>
          <ac:spMkLst>
            <pc:docMk/>
            <pc:sldMk cId="4119825784" sldId="340"/>
            <ac:spMk id="8" creationId="{6E1B516D-2F79-4E20-BECE-6674D3A79F9F}"/>
          </ac:spMkLst>
        </pc:spChg>
        <pc:picChg chg="add mod">
          <ac:chgData name="" userId="" providerId="" clId="Web-{1687779A-6D48-4051-99BC-4FF90199D1C4}" dt="2019-07-12T15:19:59.557" v="191" actId="14100"/>
          <ac:picMkLst>
            <pc:docMk/>
            <pc:sldMk cId="4119825784" sldId="340"/>
            <ac:picMk id="3" creationId="{75295FB2-AB48-4133-93CF-3A28FAE29ED3}"/>
          </ac:picMkLst>
        </pc:picChg>
        <pc:picChg chg="add mod">
          <ac:chgData name="" userId="" providerId="" clId="Web-{1687779A-6D48-4051-99BC-4FF90199D1C4}" dt="2019-07-12T15:23:00.798" v="202" actId="1076"/>
          <ac:picMkLst>
            <pc:docMk/>
            <pc:sldMk cId="4119825784" sldId="340"/>
            <ac:picMk id="6" creationId="{358F275D-303D-4AC9-9D07-7D305BB188C9}"/>
          </ac:picMkLst>
        </pc:picChg>
        <pc:picChg chg="add mod">
          <ac:chgData name="" userId="" providerId="" clId="Web-{1687779A-6D48-4051-99BC-4FF90199D1C4}" dt="2019-07-12T15:23:05.673" v="204" actId="1076"/>
          <ac:picMkLst>
            <pc:docMk/>
            <pc:sldMk cId="4119825784" sldId="340"/>
            <ac:picMk id="9" creationId="{C539F96A-34D5-4E6D-A749-B07C4F3EEA4B}"/>
          </ac:picMkLst>
        </pc:picChg>
      </pc:sldChg>
      <pc:sldChg chg="addSp modSp">
        <pc:chgData name="" userId="" providerId="" clId="Web-{1687779A-6D48-4051-99BC-4FF90199D1C4}" dt="2019-07-12T15:26:11.929" v="214" actId="20577"/>
        <pc:sldMkLst>
          <pc:docMk/>
          <pc:sldMk cId="4170514966" sldId="341"/>
        </pc:sldMkLst>
        <pc:spChg chg="add mod">
          <ac:chgData name="" userId="" providerId="" clId="Web-{1687779A-6D48-4051-99BC-4FF90199D1C4}" dt="2019-07-12T15:26:11.929" v="214" actId="20577"/>
          <ac:spMkLst>
            <pc:docMk/>
            <pc:sldMk cId="4170514966" sldId="341"/>
            <ac:spMk id="5" creationId="{8D9FECA3-4226-4F97-AFE2-36DAB87CFCEC}"/>
          </ac:spMkLst>
        </pc:spChg>
      </pc:sldChg>
      <pc:sldChg chg="addSp modSp">
        <pc:chgData name="" userId="" providerId="" clId="Web-{1687779A-6D48-4051-99BC-4FF90199D1C4}" dt="2019-07-12T15:25:25.415" v="210" actId="1076"/>
        <pc:sldMkLst>
          <pc:docMk/>
          <pc:sldMk cId="1541572984" sldId="342"/>
        </pc:sldMkLst>
        <pc:spChg chg="add mod">
          <ac:chgData name="" userId="" providerId="" clId="Web-{1687779A-6D48-4051-99BC-4FF90199D1C4}" dt="2019-07-12T15:25:25.415" v="210" actId="1076"/>
          <ac:spMkLst>
            <pc:docMk/>
            <pc:sldMk cId="1541572984" sldId="342"/>
            <ac:spMk id="5" creationId="{CE5C0DA8-6AA5-42F7-AB36-FDB968427602}"/>
          </ac:spMkLst>
        </pc:spChg>
      </pc:sldChg>
      <pc:sldChg chg="modSp">
        <pc:chgData name="" userId="" providerId="" clId="Web-{1687779A-6D48-4051-99BC-4FF90199D1C4}" dt="2019-07-12T15:29:00.123" v="235" actId="1076"/>
        <pc:sldMkLst>
          <pc:docMk/>
          <pc:sldMk cId="3013613614" sldId="343"/>
        </pc:sldMkLst>
        <pc:spChg chg="mod">
          <ac:chgData name="" userId="" providerId="" clId="Web-{1687779A-6D48-4051-99BC-4FF90199D1C4}" dt="2019-07-12T15:29:00.123" v="235" actId="1076"/>
          <ac:spMkLst>
            <pc:docMk/>
            <pc:sldMk cId="3013613614" sldId="343"/>
            <ac:spMk id="6" creationId="{86525F7E-120C-4016-99DE-6F790E48574F}"/>
          </ac:spMkLst>
        </pc:spChg>
      </pc:sldChg>
      <pc:sldChg chg="addSp delSp">
        <pc:chgData name="" userId="" providerId="" clId="Web-{1687779A-6D48-4051-99BC-4FF90199D1C4}" dt="2019-07-12T15:28:45.468" v="231"/>
        <pc:sldMkLst>
          <pc:docMk/>
          <pc:sldMk cId="258984795" sldId="344"/>
        </pc:sldMkLst>
        <pc:spChg chg="add">
          <ac:chgData name="" userId="" providerId="" clId="Web-{1687779A-6D48-4051-99BC-4FF90199D1C4}" dt="2019-07-12T15:28:45.452" v="230"/>
          <ac:spMkLst>
            <pc:docMk/>
            <pc:sldMk cId="258984795" sldId="344"/>
            <ac:spMk id="5" creationId="{D646E51D-9A6E-49B1-BFD2-EA0CA84EE383}"/>
          </ac:spMkLst>
        </pc:spChg>
        <pc:spChg chg="del">
          <ac:chgData name="" userId="" providerId="" clId="Web-{1687779A-6D48-4051-99BC-4FF90199D1C4}" dt="2019-07-12T15:28:44.921" v="229"/>
          <ac:spMkLst>
            <pc:docMk/>
            <pc:sldMk cId="258984795" sldId="344"/>
            <ac:spMk id="6" creationId="{8AC543A2-D490-4F72-A628-1E450E81D9D8}"/>
          </ac:spMkLst>
        </pc:spChg>
        <pc:spChg chg="del">
          <ac:chgData name="" userId="" providerId="" clId="Web-{1687779A-6D48-4051-99BC-4FF90199D1C4}" dt="2019-07-12T15:28:44.921" v="228"/>
          <ac:spMkLst>
            <pc:docMk/>
            <pc:sldMk cId="258984795" sldId="344"/>
            <ac:spMk id="7" creationId="{F791567F-5675-4A07-BBC5-DDFB80AC6AE0}"/>
          </ac:spMkLst>
        </pc:spChg>
        <pc:spChg chg="add">
          <ac:chgData name="" userId="" providerId="" clId="Web-{1687779A-6D48-4051-99BC-4FF90199D1C4}" dt="2019-07-12T15:28:45.468" v="231"/>
          <ac:spMkLst>
            <pc:docMk/>
            <pc:sldMk cId="258984795" sldId="344"/>
            <ac:spMk id="12" creationId="{980B646D-0F84-42A4-9007-749DD14F8A11}"/>
          </ac:spMkLst>
        </pc:spChg>
      </pc:sldChg>
      <pc:sldChg chg="modSp">
        <pc:chgData name="" userId="" providerId="" clId="Web-{1687779A-6D48-4051-99BC-4FF90199D1C4}" dt="2019-07-12T15:28:56.951" v="234" actId="1076"/>
        <pc:sldMkLst>
          <pc:docMk/>
          <pc:sldMk cId="839203736" sldId="345"/>
        </pc:sldMkLst>
        <pc:spChg chg="mod">
          <ac:chgData name="" userId="" providerId="" clId="Web-{1687779A-6D48-4051-99BC-4FF90199D1C4}" dt="2019-07-12T15:28:56.951" v="234" actId="1076"/>
          <ac:spMkLst>
            <pc:docMk/>
            <pc:sldMk cId="839203736" sldId="345"/>
            <ac:spMk id="6" creationId="{86525F7E-120C-4016-99DE-6F790E48574F}"/>
          </ac:spMkLst>
        </pc:spChg>
      </pc:sldChg>
      <pc:sldChg chg="modSp">
        <pc:chgData name="" userId="" providerId="" clId="Web-{1687779A-6D48-4051-99BC-4FF90199D1C4}" dt="2019-07-12T15:28:49.499" v="232" actId="1076"/>
        <pc:sldMkLst>
          <pc:docMk/>
          <pc:sldMk cId="3386433369" sldId="346"/>
        </pc:sldMkLst>
        <pc:spChg chg="mod">
          <ac:chgData name="" userId="" providerId="" clId="Web-{1687779A-6D48-4051-99BC-4FF90199D1C4}" dt="2019-07-12T15:28:49.499" v="232" actId="1076"/>
          <ac:spMkLst>
            <pc:docMk/>
            <pc:sldMk cId="3386433369" sldId="346"/>
            <ac:spMk id="6" creationId="{86525F7E-120C-4016-99DE-6F790E48574F}"/>
          </ac:spMkLst>
        </pc:spChg>
      </pc:sldChg>
      <pc:sldChg chg="modSp">
        <pc:chgData name="" userId="" providerId="" clId="Web-{1687779A-6D48-4051-99BC-4FF90199D1C4}" dt="2019-07-12T15:28:29.859" v="227" actId="1076"/>
        <pc:sldMkLst>
          <pc:docMk/>
          <pc:sldMk cId="2659627474" sldId="347"/>
        </pc:sldMkLst>
        <pc:spChg chg="mod">
          <ac:chgData name="" userId="" providerId="" clId="Web-{1687779A-6D48-4051-99BC-4FF90199D1C4}" dt="2019-07-12T15:28:29.859" v="227" actId="1076"/>
          <ac:spMkLst>
            <pc:docMk/>
            <pc:sldMk cId="2659627474" sldId="347"/>
            <ac:spMk id="6" creationId="{8AC543A2-D490-4F72-A628-1E450E81D9D8}"/>
          </ac:spMkLst>
        </pc:spChg>
        <pc:spChg chg="mod">
          <ac:chgData name="" userId="" providerId="" clId="Web-{1687779A-6D48-4051-99BC-4FF90199D1C4}" dt="2019-07-12T15:28:25.250" v="226" actId="1076"/>
          <ac:spMkLst>
            <pc:docMk/>
            <pc:sldMk cId="2659627474" sldId="347"/>
            <ac:spMk id="7" creationId="{F791567F-5675-4A07-BBC5-DDFB80AC6AE0}"/>
          </ac:spMkLst>
        </pc:spChg>
      </pc:sldChg>
      <pc:sldChg chg="addSp delSp modSp add replId">
        <pc:chgData name="" userId="" providerId="" clId="Web-{1687779A-6D48-4051-99BC-4FF90199D1C4}" dt="2019-07-12T14:53:43.825" v="62" actId="20577"/>
        <pc:sldMkLst>
          <pc:docMk/>
          <pc:sldMk cId="1548466193" sldId="348"/>
        </pc:sldMkLst>
        <pc:spChg chg="del">
          <ac:chgData name="" userId="" providerId="" clId="Web-{1687779A-6D48-4051-99BC-4FF90199D1C4}" dt="2019-07-12T14:53:21.764" v="44"/>
          <ac:spMkLst>
            <pc:docMk/>
            <pc:sldMk cId="1548466193" sldId="348"/>
            <ac:spMk id="3" creationId="{1397D3E0-028D-4533-8FB3-6CE83C520945}"/>
          </ac:spMkLst>
        </pc:spChg>
        <pc:spChg chg="del">
          <ac:chgData name="" userId="" providerId="" clId="Web-{1687779A-6D48-4051-99BC-4FF90199D1C4}" dt="2019-07-12T14:53:21.764" v="51"/>
          <ac:spMkLst>
            <pc:docMk/>
            <pc:sldMk cId="1548466193" sldId="348"/>
            <ac:spMk id="5" creationId="{43DB977C-F09D-4927-A675-FED01C6ED201}"/>
          </ac:spMkLst>
        </pc:spChg>
        <pc:spChg chg="del">
          <ac:chgData name="" userId="" providerId="" clId="Web-{1687779A-6D48-4051-99BC-4FF90199D1C4}" dt="2019-07-12T14:53:21.764" v="50"/>
          <ac:spMkLst>
            <pc:docMk/>
            <pc:sldMk cId="1548466193" sldId="348"/>
            <ac:spMk id="6" creationId="{0272703D-E6CB-4915-AD52-7C279BE8C464}"/>
          </ac:spMkLst>
        </pc:spChg>
        <pc:spChg chg="del">
          <ac:chgData name="" userId="" providerId="" clId="Web-{1687779A-6D48-4051-99BC-4FF90199D1C4}" dt="2019-07-12T14:53:21.764" v="49"/>
          <ac:spMkLst>
            <pc:docMk/>
            <pc:sldMk cId="1548466193" sldId="348"/>
            <ac:spMk id="7" creationId="{66517520-3C62-4F64-B4F3-C13C7A98898E}"/>
          </ac:spMkLst>
        </pc:spChg>
        <pc:spChg chg="del">
          <ac:chgData name="" userId="" providerId="" clId="Web-{1687779A-6D48-4051-99BC-4FF90199D1C4}" dt="2019-07-12T14:53:21.764" v="48"/>
          <ac:spMkLst>
            <pc:docMk/>
            <pc:sldMk cId="1548466193" sldId="348"/>
            <ac:spMk id="8" creationId="{F47A110F-3A48-475D-A161-B21EADAA3D53}"/>
          </ac:spMkLst>
        </pc:spChg>
        <pc:spChg chg="del">
          <ac:chgData name="" userId="" providerId="" clId="Web-{1687779A-6D48-4051-99BC-4FF90199D1C4}" dt="2019-07-12T14:53:21.764" v="46"/>
          <ac:spMkLst>
            <pc:docMk/>
            <pc:sldMk cId="1548466193" sldId="348"/>
            <ac:spMk id="11" creationId="{1ED9B737-570B-4824-B06D-8D51C90CC729}"/>
          </ac:spMkLst>
        </pc:spChg>
        <pc:spChg chg="del">
          <ac:chgData name="" userId="" providerId="" clId="Web-{1687779A-6D48-4051-99BC-4FF90199D1C4}" dt="2019-07-12T14:53:21.764" v="45"/>
          <ac:spMkLst>
            <pc:docMk/>
            <pc:sldMk cId="1548466193" sldId="348"/>
            <ac:spMk id="12" creationId="{C936F911-D44A-4671-9B4A-9E487A302A3A}"/>
          </ac:spMkLst>
        </pc:spChg>
        <pc:spChg chg="add mod">
          <ac:chgData name="" userId="" providerId="" clId="Web-{1687779A-6D48-4051-99BC-4FF90199D1C4}" dt="2019-07-12T14:53:43.825" v="62" actId="20577"/>
          <ac:spMkLst>
            <pc:docMk/>
            <pc:sldMk cId="1548466193" sldId="348"/>
            <ac:spMk id="13" creationId="{13CBF9D0-42DD-47A0-8B7C-3A6095E4E1EB}"/>
          </ac:spMkLst>
        </pc:spChg>
        <pc:spChg chg="add del">
          <ac:chgData name="" userId="" providerId="" clId="Web-{1687779A-6D48-4051-99BC-4FF90199D1C4}" dt="2019-07-12T14:53:32.373" v="54"/>
          <ac:spMkLst>
            <pc:docMk/>
            <pc:sldMk cId="1548466193" sldId="348"/>
            <ac:spMk id="14" creationId="{F0E0F2E6-7DD5-4371-A4BC-B3230710C32D}"/>
          </ac:spMkLst>
        </pc:spChg>
        <pc:spChg chg="add">
          <ac:chgData name="" userId="" providerId="" clId="Web-{1687779A-6D48-4051-99BC-4FF90199D1C4}" dt="2019-07-12T14:53:22.545" v="52"/>
          <ac:spMkLst>
            <pc:docMk/>
            <pc:sldMk cId="1548466193" sldId="348"/>
            <ac:spMk id="15" creationId="{ED870F64-B4C1-495D-8C2A-8FD192458997}"/>
          </ac:spMkLst>
        </pc:spChg>
        <pc:spChg chg="add">
          <ac:chgData name="" userId="" providerId="" clId="Web-{1687779A-6D48-4051-99BC-4FF90199D1C4}" dt="2019-07-12T14:53:22.545" v="52"/>
          <ac:spMkLst>
            <pc:docMk/>
            <pc:sldMk cId="1548466193" sldId="348"/>
            <ac:spMk id="19" creationId="{25524072-9BF4-4A57-A060-EBA4C79A84ED}"/>
          </ac:spMkLst>
        </pc:spChg>
        <pc:picChg chg="del">
          <ac:chgData name="" userId="" providerId="" clId="Web-{1687779A-6D48-4051-99BC-4FF90199D1C4}" dt="2019-07-12T14:53:21.764" v="47"/>
          <ac:picMkLst>
            <pc:docMk/>
            <pc:sldMk cId="1548466193" sldId="348"/>
            <ac:picMk id="9" creationId="{75E45093-69EF-40F9-AB98-E025DA9EF42E}"/>
          </ac:picMkLst>
        </pc:picChg>
        <pc:picChg chg="add">
          <ac:chgData name="" userId="" providerId="" clId="Web-{1687779A-6D48-4051-99BC-4FF90199D1C4}" dt="2019-07-12T14:53:22.545" v="52"/>
          <ac:picMkLst>
            <pc:docMk/>
            <pc:sldMk cId="1548466193" sldId="348"/>
            <ac:picMk id="16" creationId="{E70DFF52-8EE9-4F1C-9A27-2B03E95636F4}"/>
          </ac:picMkLst>
        </pc:picChg>
        <pc:picChg chg="add">
          <ac:chgData name="" userId="" providerId="" clId="Web-{1687779A-6D48-4051-99BC-4FF90199D1C4}" dt="2019-07-12T14:53:22.545" v="52"/>
          <ac:picMkLst>
            <pc:docMk/>
            <pc:sldMk cId="1548466193" sldId="348"/>
            <ac:picMk id="17" creationId="{94E9C131-1E47-46B4-8353-97AEBA2623AD}"/>
          </ac:picMkLst>
        </pc:picChg>
        <pc:picChg chg="add">
          <ac:chgData name="" userId="" providerId="" clId="Web-{1687779A-6D48-4051-99BC-4FF90199D1C4}" dt="2019-07-12T14:53:22.545" v="52"/>
          <ac:picMkLst>
            <pc:docMk/>
            <pc:sldMk cId="1548466193" sldId="348"/>
            <ac:picMk id="18" creationId="{EFD7DF18-5610-4C43-9CA7-00D470C3DF77}"/>
          </ac:picMkLst>
        </pc:picChg>
      </pc:sldChg>
    </pc:docChg>
  </pc:docChgLst>
  <pc:docChgLst>
    <pc:chgData clId="Web-{5CBEF034-6E71-4024-BAEF-14B3E46CFE2A}"/>
    <pc:docChg chg="addSld delSld modSld sldOrd">
      <pc:chgData name="" userId="" providerId="" clId="Web-{5CBEF034-6E71-4024-BAEF-14B3E46CFE2A}" dt="2019-07-03T13:16:30.315" v="78"/>
      <pc:docMkLst>
        <pc:docMk/>
      </pc:docMkLst>
      <pc:sldChg chg="delSp">
        <pc:chgData name="" userId="" providerId="" clId="Web-{5CBEF034-6E71-4024-BAEF-14B3E46CFE2A}" dt="2019-07-03T13:10:21.548" v="1"/>
        <pc:sldMkLst>
          <pc:docMk/>
          <pc:sldMk cId="303521230" sldId="312"/>
        </pc:sldMkLst>
        <pc:spChg chg="del">
          <ac:chgData name="" userId="" providerId="" clId="Web-{5CBEF034-6E71-4024-BAEF-14B3E46CFE2A}" dt="2019-07-03T13:10:21.548" v="1"/>
          <ac:spMkLst>
            <pc:docMk/>
            <pc:sldMk cId="303521230" sldId="312"/>
            <ac:spMk id="7" creationId="{B5A867E8-6D42-42BB-9631-5CDF8D1C6A93}"/>
          </ac:spMkLst>
        </pc:spChg>
      </pc:sldChg>
      <pc:sldChg chg="del">
        <pc:chgData name="" userId="" providerId="" clId="Web-{5CBEF034-6E71-4024-BAEF-14B3E46CFE2A}" dt="2019-07-03T13:12:26.173" v="31"/>
        <pc:sldMkLst>
          <pc:docMk/>
          <pc:sldMk cId="1272877328" sldId="317"/>
        </pc:sldMkLst>
      </pc:sldChg>
      <pc:sldChg chg="addSp delSp modSp add del replId">
        <pc:chgData name="" userId="" providerId="" clId="Web-{5CBEF034-6E71-4024-BAEF-14B3E46CFE2A}" dt="2019-07-03T13:12:05.048" v="26"/>
        <pc:sldMkLst>
          <pc:docMk/>
          <pc:sldMk cId="3855893550" sldId="318"/>
        </pc:sldMkLst>
        <pc:spChg chg="del">
          <ac:chgData name="" userId="" providerId="" clId="Web-{5CBEF034-6E71-4024-BAEF-14B3E46CFE2A}" dt="2019-07-03T13:10:32.813" v="4"/>
          <ac:spMkLst>
            <pc:docMk/>
            <pc:sldMk cId="3855893550" sldId="318"/>
            <ac:spMk id="5" creationId="{00000000-0000-0000-0000-000000000000}"/>
          </ac:spMkLst>
        </pc:spChg>
        <pc:spChg chg="del">
          <ac:chgData name="" userId="" providerId="" clId="Web-{5CBEF034-6E71-4024-BAEF-14B3E46CFE2A}" dt="2019-07-03T13:10:29.501" v="2"/>
          <ac:spMkLst>
            <pc:docMk/>
            <pc:sldMk cId="3855893550" sldId="318"/>
            <ac:spMk id="6" creationId="{00000000-0000-0000-0000-000000000000}"/>
          </ac:spMkLst>
        </pc:spChg>
        <pc:spChg chg="mod">
          <ac:chgData name="" userId="" providerId="" clId="Web-{5CBEF034-6E71-4024-BAEF-14B3E46CFE2A}" dt="2019-07-03T13:11:11.517" v="16" actId="20577"/>
          <ac:spMkLst>
            <pc:docMk/>
            <pc:sldMk cId="3855893550" sldId="318"/>
            <ac:spMk id="7" creationId="{B5A867E8-6D42-42BB-9631-5CDF8D1C6A93}"/>
          </ac:spMkLst>
        </pc:spChg>
        <pc:spChg chg="add del mod">
          <ac:chgData name="" userId="" providerId="" clId="Web-{5CBEF034-6E71-4024-BAEF-14B3E46CFE2A}" dt="2019-07-03T13:10:33.969" v="5"/>
          <ac:spMkLst>
            <pc:docMk/>
            <pc:sldMk cId="3855893550" sldId="318"/>
            <ac:spMk id="9" creationId="{5B8AE75D-202A-48D7-99FF-33BAC0F7C6DB}"/>
          </ac:spMkLst>
        </pc:spChg>
        <pc:spChg chg="add del mod">
          <ac:chgData name="" userId="" providerId="" clId="Web-{5CBEF034-6E71-4024-BAEF-14B3E46CFE2A}" dt="2019-07-03T13:10:44.782" v="7"/>
          <ac:spMkLst>
            <pc:docMk/>
            <pc:sldMk cId="3855893550" sldId="318"/>
            <ac:spMk id="12" creationId="{03F7E6B1-4CEE-42F3-AA2F-B127706D3A9F}"/>
          </ac:spMkLst>
        </pc:spChg>
        <pc:cxnChg chg="del">
          <ac:chgData name="" userId="" providerId="" clId="Web-{5CBEF034-6E71-4024-BAEF-14B3E46CFE2A}" dt="2019-07-03T13:10:31.329" v="3"/>
          <ac:cxnSpMkLst>
            <pc:docMk/>
            <pc:sldMk cId="3855893550" sldId="318"/>
            <ac:cxnSpMk id="10" creationId="{AC346A39-2002-40CF-9C02-26F0EC20D918}"/>
          </ac:cxnSpMkLst>
        </pc:cxnChg>
      </pc:sldChg>
      <pc:sldChg chg="modSp add ord replId">
        <pc:chgData name="" userId="" providerId="" clId="Web-{5CBEF034-6E71-4024-BAEF-14B3E46CFE2A}" dt="2019-07-03T13:12:23.111" v="30" actId="20577"/>
        <pc:sldMkLst>
          <pc:docMk/>
          <pc:sldMk cId="672364250" sldId="319"/>
        </pc:sldMkLst>
        <pc:spChg chg="mod">
          <ac:chgData name="" userId="" providerId="" clId="Web-{5CBEF034-6E71-4024-BAEF-14B3E46CFE2A}" dt="2019-07-03T13:11:48.111" v="22" actId="20577"/>
          <ac:spMkLst>
            <pc:docMk/>
            <pc:sldMk cId="672364250" sldId="319"/>
            <ac:spMk id="3" creationId="{00000000-0000-0000-0000-000000000000}"/>
          </ac:spMkLst>
        </pc:spChg>
        <pc:spChg chg="mod">
          <ac:chgData name="" userId="" providerId="" clId="Web-{5CBEF034-6E71-4024-BAEF-14B3E46CFE2A}" dt="2019-07-03T13:12:23.111" v="30" actId="20577"/>
          <ac:spMkLst>
            <pc:docMk/>
            <pc:sldMk cId="672364250" sldId="319"/>
            <ac:spMk id="6" creationId="{00000000-0000-0000-0000-000000000000}"/>
          </ac:spMkLst>
        </pc:spChg>
      </pc:sldChg>
      <pc:sldChg chg="addSp delSp modSp add replId">
        <pc:chgData name="" userId="" providerId="" clId="Web-{5CBEF034-6E71-4024-BAEF-14B3E46CFE2A}" dt="2019-07-03T13:16:30.315" v="78"/>
        <pc:sldMkLst>
          <pc:docMk/>
          <pc:sldMk cId="2382205358" sldId="320"/>
        </pc:sldMkLst>
        <pc:spChg chg="mod">
          <ac:chgData name="" userId="" providerId="" clId="Web-{5CBEF034-6E71-4024-BAEF-14B3E46CFE2A}" dt="2019-07-03T13:15:31.534" v="77" actId="20577"/>
          <ac:spMkLst>
            <pc:docMk/>
            <pc:sldMk cId="2382205358" sldId="320"/>
            <ac:spMk id="6" creationId="{00000000-0000-0000-0000-000000000000}"/>
          </ac:spMkLst>
        </pc:spChg>
        <pc:spChg chg="del">
          <ac:chgData name="" userId="" providerId="" clId="Web-{5CBEF034-6E71-4024-BAEF-14B3E46CFE2A}" dt="2019-07-03T13:16:30.315" v="78"/>
          <ac:spMkLst>
            <pc:docMk/>
            <pc:sldMk cId="2382205358" sldId="320"/>
            <ac:spMk id="7" creationId="{18EA9E77-684F-4D36-8F40-A8202B3C9E3B}"/>
          </ac:spMkLst>
        </pc:spChg>
        <pc:picChg chg="add mod ord modCrop">
          <ac:chgData name="" userId="" providerId="" clId="Web-{5CBEF034-6E71-4024-BAEF-14B3E46CFE2A}" dt="2019-07-03T13:16:30.315" v="78"/>
          <ac:picMkLst>
            <pc:docMk/>
            <pc:sldMk cId="2382205358" sldId="320"/>
            <ac:picMk id="2" creationId="{3F5D6D9D-F5AD-41F3-AAC3-9EA9B55287EE}"/>
          </ac:picMkLst>
        </pc:picChg>
      </pc:sldChg>
    </pc:docChg>
  </pc:docChgLst>
  <pc:docChgLst>
    <pc:chgData clId="Web-{51110012-BAB1-439D-8C0B-0032206EFCAA}"/>
    <pc:docChg chg="modSld">
      <pc:chgData name="" userId="" providerId="" clId="Web-{51110012-BAB1-439D-8C0B-0032206EFCAA}" dt="2019-07-20T08:14:33.338" v="28"/>
      <pc:docMkLst>
        <pc:docMk/>
      </pc:docMkLst>
      <pc:sldChg chg="modSp addAnim modAnim">
        <pc:chgData name="" userId="" providerId="" clId="Web-{51110012-BAB1-439D-8C0B-0032206EFCAA}" dt="2019-07-20T08:08:56.514" v="25" actId="1076"/>
        <pc:sldMkLst>
          <pc:docMk/>
          <pc:sldMk cId="2701581492" sldId="317"/>
        </pc:sldMkLst>
        <pc:spChg chg="mod">
          <ac:chgData name="" userId="" providerId="" clId="Web-{51110012-BAB1-439D-8C0B-0032206EFCAA}" dt="2019-07-20T08:08:18.015" v="19" actId="20577"/>
          <ac:spMkLst>
            <pc:docMk/>
            <pc:sldMk cId="2701581492" sldId="317"/>
            <ac:spMk id="9" creationId="{9FECB263-41C3-43D6-B171-25269774EC7C}"/>
          </ac:spMkLst>
        </pc:spChg>
        <pc:spChg chg="mod">
          <ac:chgData name="" userId="" providerId="" clId="Web-{51110012-BAB1-439D-8C0B-0032206EFCAA}" dt="2019-07-20T08:07:49.640" v="16" actId="20577"/>
          <ac:spMkLst>
            <pc:docMk/>
            <pc:sldMk cId="2701581492" sldId="317"/>
            <ac:spMk id="11" creationId="{6AE76A2B-52CB-40E4-80D0-203F9487708E}"/>
          </ac:spMkLst>
        </pc:spChg>
        <pc:spChg chg="mod">
          <ac:chgData name="" userId="" providerId="" clId="Web-{51110012-BAB1-439D-8C0B-0032206EFCAA}" dt="2019-07-20T08:08:56.514" v="25" actId="1076"/>
          <ac:spMkLst>
            <pc:docMk/>
            <pc:sldMk cId="2701581492" sldId="317"/>
            <ac:spMk id="13" creationId="{A85D75AE-9F6B-4FA8-AFCF-77E948D3BE0B}"/>
          </ac:spMkLst>
        </pc:spChg>
        <pc:cxnChg chg="mod">
          <ac:chgData name="" userId="" providerId="" clId="Web-{51110012-BAB1-439D-8C0B-0032206EFCAA}" dt="2019-07-20T08:05:36.454" v="5" actId="1076"/>
          <ac:cxnSpMkLst>
            <pc:docMk/>
            <pc:sldMk cId="2701581492" sldId="317"/>
            <ac:cxnSpMk id="12" creationId="{3230CF53-A30E-49BC-8F94-5CB6C543C27A}"/>
          </ac:cxnSpMkLst>
        </pc:cxnChg>
        <pc:cxnChg chg="mod">
          <ac:chgData name="" userId="" providerId="" clId="Web-{51110012-BAB1-439D-8C0B-0032206EFCAA}" dt="2019-07-20T08:08:51.780" v="24" actId="1076"/>
          <ac:cxnSpMkLst>
            <pc:docMk/>
            <pc:sldMk cId="2701581492" sldId="317"/>
            <ac:cxnSpMk id="14" creationId="{362F0A82-4CB7-4DF5-A8F8-2EEAD70B33CD}"/>
          </ac:cxnSpMkLst>
        </pc:cxnChg>
      </pc:sldChg>
      <pc:sldChg chg="delSp">
        <pc:chgData name="" userId="" providerId="" clId="Web-{51110012-BAB1-439D-8C0B-0032206EFCAA}" dt="2019-07-20T08:10:32.732" v="26"/>
        <pc:sldMkLst>
          <pc:docMk/>
          <pc:sldMk cId="1388097377" sldId="328"/>
        </pc:sldMkLst>
        <pc:spChg chg="del">
          <ac:chgData name="" userId="" providerId="" clId="Web-{51110012-BAB1-439D-8C0B-0032206EFCAA}" dt="2019-07-20T08:10:32.732" v="26"/>
          <ac:spMkLst>
            <pc:docMk/>
            <pc:sldMk cId="1388097377" sldId="328"/>
            <ac:spMk id="6" creationId="{C0C71CEB-5A09-48E3-BA45-03308AB1AC21}"/>
          </ac:spMkLst>
        </pc:spChg>
      </pc:sldChg>
      <pc:sldChg chg="delSp">
        <pc:chgData name="" userId="" providerId="" clId="Web-{51110012-BAB1-439D-8C0B-0032206EFCAA}" dt="2019-07-20T08:14:33.338" v="28"/>
        <pc:sldMkLst>
          <pc:docMk/>
          <pc:sldMk cId="2203059168" sldId="333"/>
        </pc:sldMkLst>
        <pc:spChg chg="del">
          <ac:chgData name="" userId="" providerId="" clId="Web-{51110012-BAB1-439D-8C0B-0032206EFCAA}" dt="2019-07-20T08:14:33.338" v="28"/>
          <ac:spMkLst>
            <pc:docMk/>
            <pc:sldMk cId="2203059168" sldId="333"/>
            <ac:spMk id="6" creationId="{A35F4370-DB0D-414F-97E6-3A118016CEE9}"/>
          </ac:spMkLst>
        </pc:spChg>
      </pc:sldChg>
      <pc:sldChg chg="delSp">
        <pc:chgData name="" userId="" providerId="" clId="Web-{51110012-BAB1-439D-8C0B-0032206EFCAA}" dt="2019-07-20T08:12:50.089" v="27"/>
        <pc:sldMkLst>
          <pc:docMk/>
          <pc:sldMk cId="1252675643" sldId="336"/>
        </pc:sldMkLst>
        <pc:spChg chg="del">
          <ac:chgData name="" userId="" providerId="" clId="Web-{51110012-BAB1-439D-8C0B-0032206EFCAA}" dt="2019-07-20T08:12:50.089" v="27"/>
          <ac:spMkLst>
            <pc:docMk/>
            <pc:sldMk cId="1252675643" sldId="336"/>
            <ac:spMk id="6" creationId="{7F4D7C1A-83F0-4EF5-ABB5-C991EBB518D6}"/>
          </ac:spMkLst>
        </pc:spChg>
      </pc:sldChg>
    </pc:docChg>
  </pc:docChgLst>
  <pc:docChgLst>
    <pc:chgData clId="Web-{62048477-116D-41B7-8B25-6C492DEB85C0}"/>
    <pc:docChg chg="modSld">
      <pc:chgData name="" userId="" providerId="" clId="Web-{62048477-116D-41B7-8B25-6C492DEB85C0}" dt="2019-11-19T10:09:58.710" v="39"/>
      <pc:docMkLst>
        <pc:docMk/>
      </pc:docMkLst>
      <pc:sldChg chg="addSp delSp modSp">
        <pc:chgData name="" userId="" providerId="" clId="Web-{62048477-116D-41B7-8B25-6C492DEB85C0}" dt="2019-11-19T10:06:44.834" v="23"/>
        <pc:sldMkLst>
          <pc:docMk/>
          <pc:sldMk cId="231779985" sldId="275"/>
        </pc:sldMkLst>
        <pc:spChg chg="add del mod">
          <ac:chgData name="" userId="" providerId="" clId="Web-{62048477-116D-41B7-8B25-6C492DEB85C0}" dt="2019-11-19T10:06:44.834" v="21"/>
          <ac:spMkLst>
            <pc:docMk/>
            <pc:sldMk cId="231779985" sldId="275"/>
            <ac:spMk id="9" creationId="{5FA606F6-9D90-4793-9CB4-BF2AC44798D2}"/>
          </ac:spMkLst>
        </pc:spChg>
        <pc:spChg chg="add del mod">
          <ac:chgData name="" userId="" providerId="" clId="Web-{62048477-116D-41B7-8B25-6C492DEB85C0}" dt="2019-11-19T10:06:44.818" v="20"/>
          <ac:spMkLst>
            <pc:docMk/>
            <pc:sldMk cId="231779985" sldId="275"/>
            <ac:spMk id="11" creationId="{896034E6-032E-4DF0-ABA2-B3DF13428BAC}"/>
          </ac:spMkLst>
        </pc:spChg>
        <pc:picChg chg="add del">
          <ac:chgData name="" userId="" providerId="" clId="Web-{62048477-116D-41B7-8B25-6C492DEB85C0}" dt="2019-11-19T10:06:44.834" v="23"/>
          <ac:picMkLst>
            <pc:docMk/>
            <pc:sldMk cId="231779985" sldId="275"/>
            <ac:picMk id="7" creationId="{85D85A85-0B12-49D4-84D5-4C3B96024EA9}"/>
          </ac:picMkLst>
        </pc:picChg>
        <pc:picChg chg="add del">
          <ac:chgData name="" userId="" providerId="" clId="Web-{62048477-116D-41B7-8B25-6C492DEB85C0}" dt="2019-11-19T10:06:44.834" v="22"/>
          <ac:picMkLst>
            <pc:docMk/>
            <pc:sldMk cId="231779985" sldId="275"/>
            <ac:picMk id="8" creationId="{57385ED5-63A0-47D6-AD4A-E643C39AAD2A}"/>
          </ac:picMkLst>
        </pc:picChg>
      </pc:sldChg>
      <pc:sldChg chg="addSp delSp modSp">
        <pc:chgData name="" userId="" providerId="" clId="Web-{62048477-116D-41B7-8B25-6C492DEB85C0}" dt="2019-11-19T10:09:58.710" v="39"/>
        <pc:sldMkLst>
          <pc:docMk/>
          <pc:sldMk cId="2701581492" sldId="317"/>
        </pc:sldMkLst>
        <pc:spChg chg="add">
          <ac:chgData name="" userId="" providerId="" clId="Web-{62048477-116D-41B7-8B25-6C492DEB85C0}" dt="2019-11-19T10:08:23.772" v="31"/>
          <ac:spMkLst>
            <pc:docMk/>
            <pc:sldMk cId="2701581492" sldId="317"/>
            <ac:spMk id="16" creationId="{02061FEF-93CC-4CA5-97F6-A450ED6F31D2}"/>
          </ac:spMkLst>
        </pc:spChg>
        <pc:spChg chg="add">
          <ac:chgData name="" userId="" providerId="" clId="Web-{62048477-116D-41B7-8B25-6C492DEB85C0}" dt="2019-11-19T10:08:23.772" v="31"/>
          <ac:spMkLst>
            <pc:docMk/>
            <pc:sldMk cId="2701581492" sldId="317"/>
            <ac:spMk id="17" creationId="{B88500A1-B400-46DE-BEED-B6719C740CDF}"/>
          </ac:spMkLst>
        </pc:spChg>
        <pc:spChg chg="add">
          <ac:chgData name="" userId="" providerId="" clId="Web-{62048477-116D-41B7-8B25-6C492DEB85C0}" dt="2019-11-19T10:08:23.772" v="31"/>
          <ac:spMkLst>
            <pc:docMk/>
            <pc:sldMk cId="2701581492" sldId="317"/>
            <ac:spMk id="18" creationId="{82984FFE-E40F-4EEC-BF6F-0A17962F4557}"/>
          </ac:spMkLst>
        </pc:spChg>
        <pc:spChg chg="add">
          <ac:chgData name="" userId="" providerId="" clId="Web-{62048477-116D-41B7-8B25-6C492DEB85C0}" dt="2019-11-19T10:08:23.772" v="31"/>
          <ac:spMkLst>
            <pc:docMk/>
            <pc:sldMk cId="2701581492" sldId="317"/>
            <ac:spMk id="21" creationId="{B39A679A-1366-43D4-90B8-A082B275DBEA}"/>
          </ac:spMkLst>
        </pc:spChg>
        <pc:spChg chg="add">
          <ac:chgData name="" userId="" providerId="" clId="Web-{62048477-116D-41B7-8B25-6C492DEB85C0}" dt="2019-11-19T10:08:23.772" v="31"/>
          <ac:spMkLst>
            <pc:docMk/>
            <pc:sldMk cId="2701581492" sldId="317"/>
            <ac:spMk id="22" creationId="{CF0D61B1-0563-4059-9287-FA13006A7094}"/>
          </ac:spMkLst>
        </pc:spChg>
        <pc:spChg chg="add">
          <ac:chgData name="" userId="" providerId="" clId="Web-{62048477-116D-41B7-8B25-6C492DEB85C0}" dt="2019-11-19T10:08:23.772" v="31"/>
          <ac:spMkLst>
            <pc:docMk/>
            <pc:sldMk cId="2701581492" sldId="317"/>
            <ac:spMk id="23" creationId="{B1B9CD9A-75ED-4F65-9161-9AC35B7800FE}"/>
          </ac:spMkLst>
        </pc:spChg>
        <pc:spChg chg="add">
          <ac:chgData name="" userId="" providerId="" clId="Web-{62048477-116D-41B7-8B25-6C492DEB85C0}" dt="2019-11-19T10:08:23.772" v="31"/>
          <ac:spMkLst>
            <pc:docMk/>
            <pc:sldMk cId="2701581492" sldId="317"/>
            <ac:spMk id="26" creationId="{A54C12FF-88F2-4483-9617-4F82C403392C}"/>
          </ac:spMkLst>
        </pc:spChg>
        <pc:spChg chg="add">
          <ac:chgData name="" userId="" providerId="" clId="Web-{62048477-116D-41B7-8B25-6C492DEB85C0}" dt="2019-11-19T10:08:23.772" v="31"/>
          <ac:spMkLst>
            <pc:docMk/>
            <pc:sldMk cId="2701581492" sldId="317"/>
            <ac:spMk id="27" creationId="{47A30118-C3E1-418D-84F1-2B19CCFF98F2}"/>
          </ac:spMkLst>
        </pc:spChg>
        <pc:spChg chg="add">
          <ac:chgData name="" userId="" providerId="" clId="Web-{62048477-116D-41B7-8B25-6C492DEB85C0}" dt="2019-11-19T10:08:23.772" v="31"/>
          <ac:spMkLst>
            <pc:docMk/>
            <pc:sldMk cId="2701581492" sldId="317"/>
            <ac:spMk id="28" creationId="{FE3FC0F1-3F80-4E1F-8475-5095D28FED33}"/>
          </ac:spMkLst>
        </pc:spChg>
        <pc:spChg chg="add">
          <ac:chgData name="" userId="" providerId="" clId="Web-{62048477-116D-41B7-8B25-6C492DEB85C0}" dt="2019-11-19T10:08:23.772" v="31"/>
          <ac:spMkLst>
            <pc:docMk/>
            <pc:sldMk cId="2701581492" sldId="317"/>
            <ac:spMk id="31" creationId="{A21A6B19-69F0-4A2F-B523-825693753ABD}"/>
          </ac:spMkLst>
        </pc:spChg>
        <pc:spChg chg="add">
          <ac:chgData name="" userId="" providerId="" clId="Web-{62048477-116D-41B7-8B25-6C492DEB85C0}" dt="2019-11-19T10:08:23.772" v="31"/>
          <ac:spMkLst>
            <pc:docMk/>
            <pc:sldMk cId="2701581492" sldId="317"/>
            <ac:spMk id="32" creationId="{E0B44E26-1A46-4EBE-B487-42D46D9049DD}"/>
          </ac:spMkLst>
        </pc:spChg>
        <pc:spChg chg="add">
          <ac:chgData name="" userId="" providerId="" clId="Web-{62048477-116D-41B7-8B25-6C492DEB85C0}" dt="2019-11-19T10:08:23.772" v="31"/>
          <ac:spMkLst>
            <pc:docMk/>
            <pc:sldMk cId="2701581492" sldId="317"/>
            <ac:spMk id="33" creationId="{2B056B4E-9754-42D6-A4C6-8C7FC2B0AC45}"/>
          </ac:spMkLst>
        </pc:spChg>
        <pc:spChg chg="add">
          <ac:chgData name="" userId="" providerId="" clId="Web-{62048477-116D-41B7-8B25-6C492DEB85C0}" dt="2019-11-19T10:08:23.772" v="31"/>
          <ac:spMkLst>
            <pc:docMk/>
            <pc:sldMk cId="2701581492" sldId="317"/>
            <ac:spMk id="36" creationId="{C526E8B1-4C5C-46E1-AEFC-0164E163CEB8}"/>
          </ac:spMkLst>
        </pc:spChg>
        <pc:spChg chg="add">
          <ac:chgData name="" userId="" providerId="" clId="Web-{62048477-116D-41B7-8B25-6C492DEB85C0}" dt="2019-11-19T10:08:23.772" v="31"/>
          <ac:spMkLst>
            <pc:docMk/>
            <pc:sldMk cId="2701581492" sldId="317"/>
            <ac:spMk id="37" creationId="{6707CD7B-DC30-4C56-ABAD-8D651FD28429}"/>
          </ac:spMkLst>
        </pc:spChg>
        <pc:spChg chg="add">
          <ac:chgData name="" userId="" providerId="" clId="Web-{62048477-116D-41B7-8B25-6C492DEB85C0}" dt="2019-11-19T10:08:23.772" v="31"/>
          <ac:spMkLst>
            <pc:docMk/>
            <pc:sldMk cId="2701581492" sldId="317"/>
            <ac:spMk id="38" creationId="{40B58F50-70C7-46FF-A971-A71EE8F2C235}"/>
          </ac:spMkLst>
        </pc:spChg>
        <pc:spChg chg="add">
          <ac:chgData name="" userId="" providerId="" clId="Web-{62048477-116D-41B7-8B25-6C492DEB85C0}" dt="2019-11-19T10:08:23.772" v="31"/>
          <ac:spMkLst>
            <pc:docMk/>
            <pc:sldMk cId="2701581492" sldId="317"/>
            <ac:spMk id="41" creationId="{50BF0583-7908-40B0-9B00-B7C0AB8BFD8C}"/>
          </ac:spMkLst>
        </pc:spChg>
        <pc:spChg chg="add">
          <ac:chgData name="" userId="" providerId="" clId="Web-{62048477-116D-41B7-8B25-6C492DEB85C0}" dt="2019-11-19T10:08:23.772" v="31"/>
          <ac:spMkLst>
            <pc:docMk/>
            <pc:sldMk cId="2701581492" sldId="317"/>
            <ac:spMk id="42" creationId="{A13A008D-BC28-4A13-A0D9-9FC9431EB614}"/>
          </ac:spMkLst>
        </pc:spChg>
        <pc:spChg chg="add">
          <ac:chgData name="" userId="" providerId="" clId="Web-{62048477-116D-41B7-8B25-6C492DEB85C0}" dt="2019-11-19T10:08:23.772" v="31"/>
          <ac:spMkLst>
            <pc:docMk/>
            <pc:sldMk cId="2701581492" sldId="317"/>
            <ac:spMk id="43" creationId="{18EDBCF2-B488-4890-B0CD-D9032D7E77C5}"/>
          </ac:spMkLst>
        </pc:spChg>
        <pc:spChg chg="add">
          <ac:chgData name="" userId="" providerId="" clId="Web-{62048477-116D-41B7-8B25-6C492DEB85C0}" dt="2019-11-19T10:08:23.772" v="31"/>
          <ac:spMkLst>
            <pc:docMk/>
            <pc:sldMk cId="2701581492" sldId="317"/>
            <ac:spMk id="46" creationId="{1808F4ED-9CA5-42FB-BE29-3E4766E098E5}"/>
          </ac:spMkLst>
        </pc:spChg>
        <pc:spChg chg="add">
          <ac:chgData name="" userId="" providerId="" clId="Web-{62048477-116D-41B7-8B25-6C492DEB85C0}" dt="2019-11-19T10:08:23.772" v="31"/>
          <ac:spMkLst>
            <pc:docMk/>
            <pc:sldMk cId="2701581492" sldId="317"/>
            <ac:spMk id="47" creationId="{9676A03C-F735-4277-88A6-3CC00ED33532}"/>
          </ac:spMkLst>
        </pc:spChg>
        <pc:spChg chg="add">
          <ac:chgData name="" userId="" providerId="" clId="Web-{62048477-116D-41B7-8B25-6C492DEB85C0}" dt="2019-11-19T10:08:23.772" v="31"/>
          <ac:spMkLst>
            <pc:docMk/>
            <pc:sldMk cId="2701581492" sldId="317"/>
            <ac:spMk id="48" creationId="{241FBE28-EEDA-474D-BAD4-098FD7345FFA}"/>
          </ac:spMkLst>
        </pc:spChg>
        <pc:spChg chg="add">
          <ac:chgData name="" userId="" providerId="" clId="Web-{62048477-116D-41B7-8B25-6C492DEB85C0}" dt="2019-11-19T10:08:23.772" v="31"/>
          <ac:spMkLst>
            <pc:docMk/>
            <pc:sldMk cId="2701581492" sldId="317"/>
            <ac:spMk id="51" creationId="{D1C6D3C9-8BD9-4D48-A7B8-3B1AFF8AAA80}"/>
          </ac:spMkLst>
        </pc:spChg>
        <pc:spChg chg="add">
          <ac:chgData name="" userId="" providerId="" clId="Web-{62048477-116D-41B7-8B25-6C492DEB85C0}" dt="2019-11-19T10:08:23.772" v="31"/>
          <ac:spMkLst>
            <pc:docMk/>
            <pc:sldMk cId="2701581492" sldId="317"/>
            <ac:spMk id="52" creationId="{7D2578E3-38EC-4BA9-BD39-05577FD2879D}"/>
          </ac:spMkLst>
        </pc:spChg>
        <pc:spChg chg="add">
          <ac:chgData name="" userId="" providerId="" clId="Web-{62048477-116D-41B7-8B25-6C492DEB85C0}" dt="2019-11-19T10:08:23.772" v="31"/>
          <ac:spMkLst>
            <pc:docMk/>
            <pc:sldMk cId="2701581492" sldId="317"/>
            <ac:spMk id="53" creationId="{406895B9-B9BF-4CA5-B193-CCC606C5DF33}"/>
          </ac:spMkLst>
        </pc:spChg>
        <pc:spChg chg="add">
          <ac:chgData name="" userId="" providerId="" clId="Web-{62048477-116D-41B7-8B25-6C492DEB85C0}" dt="2019-11-19T10:08:23.772" v="31"/>
          <ac:spMkLst>
            <pc:docMk/>
            <pc:sldMk cId="2701581492" sldId="317"/>
            <ac:spMk id="56" creationId="{31D07813-AF1D-49BF-9D7A-3F02380BCC3F}"/>
          </ac:spMkLst>
        </pc:spChg>
        <pc:spChg chg="add">
          <ac:chgData name="" userId="" providerId="" clId="Web-{62048477-116D-41B7-8B25-6C492DEB85C0}" dt="2019-11-19T10:08:23.772" v="31"/>
          <ac:spMkLst>
            <pc:docMk/>
            <pc:sldMk cId="2701581492" sldId="317"/>
            <ac:spMk id="57" creationId="{6FA2339F-FFA0-4D91-B455-55CEB02404CB}"/>
          </ac:spMkLst>
        </pc:spChg>
        <pc:spChg chg="add">
          <ac:chgData name="" userId="" providerId="" clId="Web-{62048477-116D-41B7-8B25-6C492DEB85C0}" dt="2019-11-19T10:08:23.772" v="31"/>
          <ac:spMkLst>
            <pc:docMk/>
            <pc:sldMk cId="2701581492" sldId="317"/>
            <ac:spMk id="58" creationId="{3D28D865-8925-4416-8661-86D0DC4E0E18}"/>
          </ac:spMkLst>
        </pc:spChg>
        <pc:spChg chg="add">
          <ac:chgData name="" userId="" providerId="" clId="Web-{62048477-116D-41B7-8B25-6C492DEB85C0}" dt="2019-11-19T10:08:23.772" v="31"/>
          <ac:spMkLst>
            <pc:docMk/>
            <pc:sldMk cId="2701581492" sldId="317"/>
            <ac:spMk id="61" creationId="{98902440-E233-41B9-B93C-17EEF4EA29F8}"/>
          </ac:spMkLst>
        </pc:spChg>
        <pc:spChg chg="add">
          <ac:chgData name="" userId="" providerId="" clId="Web-{62048477-116D-41B7-8B25-6C492DEB85C0}" dt="2019-11-19T10:08:23.772" v="31"/>
          <ac:spMkLst>
            <pc:docMk/>
            <pc:sldMk cId="2701581492" sldId="317"/>
            <ac:spMk id="62" creationId="{CE5512BA-7640-4F9B-83F8-0319EBBE233F}"/>
          </ac:spMkLst>
        </pc:spChg>
        <pc:spChg chg="add">
          <ac:chgData name="" userId="" providerId="" clId="Web-{62048477-116D-41B7-8B25-6C492DEB85C0}" dt="2019-11-19T10:08:23.772" v="31"/>
          <ac:spMkLst>
            <pc:docMk/>
            <pc:sldMk cId="2701581492" sldId="317"/>
            <ac:spMk id="63" creationId="{6281B38B-4BF0-4EE7-B9F0-31244150AEC7}"/>
          </ac:spMkLst>
        </pc:spChg>
        <pc:spChg chg="add">
          <ac:chgData name="" userId="" providerId="" clId="Web-{62048477-116D-41B7-8B25-6C492DEB85C0}" dt="2019-11-19T10:08:23.772" v="31"/>
          <ac:spMkLst>
            <pc:docMk/>
            <pc:sldMk cId="2701581492" sldId="317"/>
            <ac:spMk id="66" creationId="{4BC129FD-818C-47FA-BF9D-E1CE337C9F1D}"/>
          </ac:spMkLst>
        </pc:spChg>
        <pc:spChg chg="add">
          <ac:chgData name="" userId="" providerId="" clId="Web-{62048477-116D-41B7-8B25-6C492DEB85C0}" dt="2019-11-19T10:08:23.772" v="31"/>
          <ac:spMkLst>
            <pc:docMk/>
            <pc:sldMk cId="2701581492" sldId="317"/>
            <ac:spMk id="67" creationId="{6F13252A-4B08-4EA4-BEE7-B4A3B6A4FC66}"/>
          </ac:spMkLst>
        </pc:spChg>
        <pc:spChg chg="add">
          <ac:chgData name="" userId="" providerId="" clId="Web-{62048477-116D-41B7-8B25-6C492DEB85C0}" dt="2019-11-19T10:08:23.772" v="31"/>
          <ac:spMkLst>
            <pc:docMk/>
            <pc:sldMk cId="2701581492" sldId="317"/>
            <ac:spMk id="68" creationId="{B952FCFB-80B3-43AC-9758-9DED1392CB9F}"/>
          </ac:spMkLst>
        </pc:spChg>
        <pc:spChg chg="add">
          <ac:chgData name="" userId="" providerId="" clId="Web-{62048477-116D-41B7-8B25-6C492DEB85C0}" dt="2019-11-19T10:08:23.772" v="31"/>
          <ac:spMkLst>
            <pc:docMk/>
            <pc:sldMk cId="2701581492" sldId="317"/>
            <ac:spMk id="71" creationId="{716B4DFF-2FED-4097-BFA1-72890A24894D}"/>
          </ac:spMkLst>
        </pc:spChg>
        <pc:spChg chg="add">
          <ac:chgData name="" userId="" providerId="" clId="Web-{62048477-116D-41B7-8B25-6C492DEB85C0}" dt="2019-11-19T10:08:23.772" v="31"/>
          <ac:spMkLst>
            <pc:docMk/>
            <pc:sldMk cId="2701581492" sldId="317"/>
            <ac:spMk id="72" creationId="{B9593ACA-7A0A-4F38-9681-37E9B7BE9C46}"/>
          </ac:spMkLst>
        </pc:spChg>
        <pc:spChg chg="add">
          <ac:chgData name="" userId="" providerId="" clId="Web-{62048477-116D-41B7-8B25-6C492DEB85C0}" dt="2019-11-19T10:08:23.772" v="31"/>
          <ac:spMkLst>
            <pc:docMk/>
            <pc:sldMk cId="2701581492" sldId="317"/>
            <ac:spMk id="73" creationId="{5B22727F-DFC8-4FC7-912A-EBF5DD10C788}"/>
          </ac:spMkLst>
        </pc:spChg>
        <pc:grpChg chg="add">
          <ac:chgData name="" userId="" providerId="" clId="Web-{62048477-116D-41B7-8B25-6C492DEB85C0}" dt="2019-11-19T10:09:30.928" v="38"/>
          <ac:grpSpMkLst>
            <pc:docMk/>
            <pc:sldMk cId="2701581492" sldId="317"/>
            <ac:grpSpMk id="6" creationId="{FE634681-F6D4-464B-A771-2EBE39B26923}"/>
          </ac:grpSpMkLst>
        </pc:grpChg>
        <pc:grpChg chg="add del mod">
          <ac:chgData name="" userId="" providerId="" clId="Web-{62048477-116D-41B7-8B25-6C492DEB85C0}" dt="2019-11-19T10:09:58.710" v="39"/>
          <ac:grpSpMkLst>
            <pc:docMk/>
            <pc:sldMk cId="2701581492" sldId="317"/>
            <ac:grpSpMk id="15" creationId="{9F53EC8F-8175-4862-BD7E-DF50DCC289DD}"/>
          </ac:grpSpMkLst>
        </pc:grpChg>
        <pc:cxnChg chg="add mod">
          <ac:chgData name="" userId="" providerId="" clId="Web-{62048477-116D-41B7-8B25-6C492DEB85C0}" dt="2019-11-19T10:09:58.710" v="39"/>
          <ac:cxnSpMkLst>
            <pc:docMk/>
            <pc:sldMk cId="2701581492" sldId="317"/>
            <ac:cxnSpMk id="19" creationId="{E3D0673C-E85F-4A2B-ABF9-B2B24229E004}"/>
          </ac:cxnSpMkLst>
        </pc:cxnChg>
        <pc:cxnChg chg="add mod">
          <ac:chgData name="" userId="" providerId="" clId="Web-{62048477-116D-41B7-8B25-6C492DEB85C0}" dt="2019-11-19T10:09:58.710" v="39"/>
          <ac:cxnSpMkLst>
            <pc:docMk/>
            <pc:sldMk cId="2701581492" sldId="317"/>
            <ac:cxnSpMk id="20" creationId="{A33B2E0A-E4DD-4984-81B7-12D455A98848}"/>
          </ac:cxnSpMkLst>
        </pc:cxnChg>
        <pc:cxnChg chg="add mod">
          <ac:chgData name="" userId="" providerId="" clId="Web-{62048477-116D-41B7-8B25-6C492DEB85C0}" dt="2019-11-19T10:09:58.710" v="39"/>
          <ac:cxnSpMkLst>
            <pc:docMk/>
            <pc:sldMk cId="2701581492" sldId="317"/>
            <ac:cxnSpMk id="24" creationId="{B74168B6-FA3A-4E95-B996-EA391FC0A954}"/>
          </ac:cxnSpMkLst>
        </pc:cxnChg>
        <pc:cxnChg chg="add mod">
          <ac:chgData name="" userId="" providerId="" clId="Web-{62048477-116D-41B7-8B25-6C492DEB85C0}" dt="2019-11-19T10:09:58.710" v="39"/>
          <ac:cxnSpMkLst>
            <pc:docMk/>
            <pc:sldMk cId="2701581492" sldId="317"/>
            <ac:cxnSpMk id="25" creationId="{8AF1ED38-5258-405E-A92C-1FD1F80D8C91}"/>
          </ac:cxnSpMkLst>
        </pc:cxnChg>
        <pc:cxnChg chg="add mod">
          <ac:chgData name="" userId="" providerId="" clId="Web-{62048477-116D-41B7-8B25-6C492DEB85C0}" dt="2019-11-19T10:09:58.710" v="39"/>
          <ac:cxnSpMkLst>
            <pc:docMk/>
            <pc:sldMk cId="2701581492" sldId="317"/>
            <ac:cxnSpMk id="29" creationId="{446FD21F-BF29-4D36-8F42-91FC09CE8C9A}"/>
          </ac:cxnSpMkLst>
        </pc:cxnChg>
        <pc:cxnChg chg="add mod">
          <ac:chgData name="" userId="" providerId="" clId="Web-{62048477-116D-41B7-8B25-6C492DEB85C0}" dt="2019-11-19T10:09:58.710" v="39"/>
          <ac:cxnSpMkLst>
            <pc:docMk/>
            <pc:sldMk cId="2701581492" sldId="317"/>
            <ac:cxnSpMk id="30" creationId="{820FB276-F3E6-4012-83B0-DCF43763454E}"/>
          </ac:cxnSpMkLst>
        </pc:cxnChg>
        <pc:cxnChg chg="add mod">
          <ac:chgData name="" userId="" providerId="" clId="Web-{62048477-116D-41B7-8B25-6C492DEB85C0}" dt="2019-11-19T10:09:58.710" v="39"/>
          <ac:cxnSpMkLst>
            <pc:docMk/>
            <pc:sldMk cId="2701581492" sldId="317"/>
            <ac:cxnSpMk id="34" creationId="{732EC634-865D-4B55-AB2D-56F474020F0B}"/>
          </ac:cxnSpMkLst>
        </pc:cxnChg>
        <pc:cxnChg chg="add mod">
          <ac:chgData name="" userId="" providerId="" clId="Web-{62048477-116D-41B7-8B25-6C492DEB85C0}" dt="2019-11-19T10:09:58.710" v="39"/>
          <ac:cxnSpMkLst>
            <pc:docMk/>
            <pc:sldMk cId="2701581492" sldId="317"/>
            <ac:cxnSpMk id="35" creationId="{5763BD76-483F-4625-9882-D2B296A8F4B9}"/>
          </ac:cxnSpMkLst>
        </pc:cxnChg>
        <pc:cxnChg chg="add mod">
          <ac:chgData name="" userId="" providerId="" clId="Web-{62048477-116D-41B7-8B25-6C492DEB85C0}" dt="2019-11-19T10:09:58.710" v="39"/>
          <ac:cxnSpMkLst>
            <pc:docMk/>
            <pc:sldMk cId="2701581492" sldId="317"/>
            <ac:cxnSpMk id="39" creationId="{223B9FE6-7990-4EF9-9777-7248C0B0AD8C}"/>
          </ac:cxnSpMkLst>
        </pc:cxnChg>
        <pc:cxnChg chg="add mod">
          <ac:chgData name="" userId="" providerId="" clId="Web-{62048477-116D-41B7-8B25-6C492DEB85C0}" dt="2019-11-19T10:09:58.710" v="39"/>
          <ac:cxnSpMkLst>
            <pc:docMk/>
            <pc:sldMk cId="2701581492" sldId="317"/>
            <ac:cxnSpMk id="40" creationId="{BD10A543-AC87-4DE7-9A7A-ACA2A2D8AD09}"/>
          </ac:cxnSpMkLst>
        </pc:cxnChg>
        <pc:cxnChg chg="add mod">
          <ac:chgData name="" userId="" providerId="" clId="Web-{62048477-116D-41B7-8B25-6C492DEB85C0}" dt="2019-11-19T10:09:58.710" v="39"/>
          <ac:cxnSpMkLst>
            <pc:docMk/>
            <pc:sldMk cId="2701581492" sldId="317"/>
            <ac:cxnSpMk id="44" creationId="{61F59797-CD15-46C8-8C91-8AC9A84D560A}"/>
          </ac:cxnSpMkLst>
        </pc:cxnChg>
        <pc:cxnChg chg="add mod">
          <ac:chgData name="" userId="" providerId="" clId="Web-{62048477-116D-41B7-8B25-6C492DEB85C0}" dt="2019-11-19T10:09:58.710" v="39"/>
          <ac:cxnSpMkLst>
            <pc:docMk/>
            <pc:sldMk cId="2701581492" sldId="317"/>
            <ac:cxnSpMk id="45" creationId="{2110B555-56B3-47B9-9881-98AB42D4F647}"/>
          </ac:cxnSpMkLst>
        </pc:cxnChg>
        <pc:cxnChg chg="add mod">
          <ac:chgData name="" userId="" providerId="" clId="Web-{62048477-116D-41B7-8B25-6C492DEB85C0}" dt="2019-11-19T10:09:58.710" v="39"/>
          <ac:cxnSpMkLst>
            <pc:docMk/>
            <pc:sldMk cId="2701581492" sldId="317"/>
            <ac:cxnSpMk id="49" creationId="{E9635EE3-7B90-4CBC-A997-E3A2DD4DE8BD}"/>
          </ac:cxnSpMkLst>
        </pc:cxnChg>
        <pc:cxnChg chg="add mod">
          <ac:chgData name="" userId="" providerId="" clId="Web-{62048477-116D-41B7-8B25-6C492DEB85C0}" dt="2019-11-19T10:09:58.710" v="39"/>
          <ac:cxnSpMkLst>
            <pc:docMk/>
            <pc:sldMk cId="2701581492" sldId="317"/>
            <ac:cxnSpMk id="50" creationId="{484C1BD6-E993-4623-953A-FC3D0D2233E3}"/>
          </ac:cxnSpMkLst>
        </pc:cxnChg>
        <pc:cxnChg chg="add mod">
          <ac:chgData name="" userId="" providerId="" clId="Web-{62048477-116D-41B7-8B25-6C492DEB85C0}" dt="2019-11-19T10:09:58.710" v="39"/>
          <ac:cxnSpMkLst>
            <pc:docMk/>
            <pc:sldMk cId="2701581492" sldId="317"/>
            <ac:cxnSpMk id="54" creationId="{930654E5-AF02-4C45-ACA2-AC61D43BB046}"/>
          </ac:cxnSpMkLst>
        </pc:cxnChg>
        <pc:cxnChg chg="add mod">
          <ac:chgData name="" userId="" providerId="" clId="Web-{62048477-116D-41B7-8B25-6C492DEB85C0}" dt="2019-11-19T10:09:58.710" v="39"/>
          <ac:cxnSpMkLst>
            <pc:docMk/>
            <pc:sldMk cId="2701581492" sldId="317"/>
            <ac:cxnSpMk id="55" creationId="{16A7088F-079D-44BD-92C2-FD38C5DB8949}"/>
          </ac:cxnSpMkLst>
        </pc:cxnChg>
        <pc:cxnChg chg="add mod">
          <ac:chgData name="" userId="" providerId="" clId="Web-{62048477-116D-41B7-8B25-6C492DEB85C0}" dt="2019-11-19T10:09:58.710" v="39"/>
          <ac:cxnSpMkLst>
            <pc:docMk/>
            <pc:sldMk cId="2701581492" sldId="317"/>
            <ac:cxnSpMk id="59" creationId="{9F90C3CE-119D-4764-9888-B77ADDAA2FA5}"/>
          </ac:cxnSpMkLst>
        </pc:cxnChg>
        <pc:cxnChg chg="add mod">
          <ac:chgData name="" userId="" providerId="" clId="Web-{62048477-116D-41B7-8B25-6C492DEB85C0}" dt="2019-11-19T10:09:58.710" v="39"/>
          <ac:cxnSpMkLst>
            <pc:docMk/>
            <pc:sldMk cId="2701581492" sldId="317"/>
            <ac:cxnSpMk id="60" creationId="{69079C76-AD00-4A85-B0DB-3E1ECA3F9BF0}"/>
          </ac:cxnSpMkLst>
        </pc:cxnChg>
        <pc:cxnChg chg="add mod">
          <ac:chgData name="" userId="" providerId="" clId="Web-{62048477-116D-41B7-8B25-6C492DEB85C0}" dt="2019-11-19T10:09:58.710" v="39"/>
          <ac:cxnSpMkLst>
            <pc:docMk/>
            <pc:sldMk cId="2701581492" sldId="317"/>
            <ac:cxnSpMk id="64" creationId="{4939A8D1-462E-44B2-8EC9-87DDA9A36152}"/>
          </ac:cxnSpMkLst>
        </pc:cxnChg>
        <pc:cxnChg chg="add mod">
          <ac:chgData name="" userId="" providerId="" clId="Web-{62048477-116D-41B7-8B25-6C492DEB85C0}" dt="2019-11-19T10:09:58.710" v="39"/>
          <ac:cxnSpMkLst>
            <pc:docMk/>
            <pc:sldMk cId="2701581492" sldId="317"/>
            <ac:cxnSpMk id="65" creationId="{8084DE23-40A9-4CCB-92FA-CFA3C4194BF9}"/>
          </ac:cxnSpMkLst>
        </pc:cxnChg>
        <pc:cxnChg chg="add mod">
          <ac:chgData name="" userId="" providerId="" clId="Web-{62048477-116D-41B7-8B25-6C492DEB85C0}" dt="2019-11-19T10:09:58.710" v="39"/>
          <ac:cxnSpMkLst>
            <pc:docMk/>
            <pc:sldMk cId="2701581492" sldId="317"/>
            <ac:cxnSpMk id="69" creationId="{68456036-7564-4CE7-94C6-37EA92E9D106}"/>
          </ac:cxnSpMkLst>
        </pc:cxnChg>
        <pc:cxnChg chg="add mod">
          <ac:chgData name="" userId="" providerId="" clId="Web-{62048477-116D-41B7-8B25-6C492DEB85C0}" dt="2019-11-19T10:09:58.710" v="39"/>
          <ac:cxnSpMkLst>
            <pc:docMk/>
            <pc:sldMk cId="2701581492" sldId="317"/>
            <ac:cxnSpMk id="70" creationId="{815CBA92-8217-4ABD-9E9F-8EAA74249D91}"/>
          </ac:cxnSpMkLst>
        </pc:cxnChg>
        <pc:cxnChg chg="add mod">
          <ac:chgData name="" userId="" providerId="" clId="Web-{62048477-116D-41B7-8B25-6C492DEB85C0}" dt="2019-11-19T10:09:58.710" v="39"/>
          <ac:cxnSpMkLst>
            <pc:docMk/>
            <pc:sldMk cId="2701581492" sldId="317"/>
            <ac:cxnSpMk id="74" creationId="{56326088-94AF-4381-831E-853DD531FC2A}"/>
          </ac:cxnSpMkLst>
        </pc:cxnChg>
        <pc:cxnChg chg="add mod">
          <ac:chgData name="" userId="" providerId="" clId="Web-{62048477-116D-41B7-8B25-6C492DEB85C0}" dt="2019-11-19T10:09:58.710" v="39"/>
          <ac:cxnSpMkLst>
            <pc:docMk/>
            <pc:sldMk cId="2701581492" sldId="317"/>
            <ac:cxnSpMk id="75" creationId="{A7861B55-250A-47FE-9301-A672BE46298C}"/>
          </ac:cxnSpMkLst>
        </pc:cxnChg>
        <pc:cxnChg chg="add mod">
          <ac:chgData name="" userId="" providerId="" clId="Web-{62048477-116D-41B7-8B25-6C492DEB85C0}" dt="2019-11-19T10:09:58.710" v="39"/>
          <ac:cxnSpMkLst>
            <pc:docMk/>
            <pc:sldMk cId="2701581492" sldId="317"/>
            <ac:cxnSpMk id="76" creationId="{65B7AB2F-3CED-4414-9447-8F429590230B}"/>
          </ac:cxnSpMkLst>
        </pc:cxnChg>
        <pc:cxnChg chg="add mod">
          <ac:chgData name="" userId="" providerId="" clId="Web-{62048477-116D-41B7-8B25-6C492DEB85C0}" dt="2019-11-19T10:09:58.710" v="39"/>
          <ac:cxnSpMkLst>
            <pc:docMk/>
            <pc:sldMk cId="2701581492" sldId="317"/>
            <ac:cxnSpMk id="77" creationId="{9B2DE338-E880-4658-89C0-9262317A46BE}"/>
          </ac:cxnSpMkLst>
        </pc:cxnChg>
        <pc:cxnChg chg="add mod">
          <ac:chgData name="" userId="" providerId="" clId="Web-{62048477-116D-41B7-8B25-6C492DEB85C0}" dt="2019-11-19T10:09:58.710" v="39"/>
          <ac:cxnSpMkLst>
            <pc:docMk/>
            <pc:sldMk cId="2701581492" sldId="317"/>
            <ac:cxnSpMk id="78" creationId="{4D7981FC-190F-4D5B-9A17-6E680763F2F0}"/>
          </ac:cxnSpMkLst>
        </pc:cxnChg>
        <pc:cxnChg chg="add mod">
          <ac:chgData name="" userId="" providerId="" clId="Web-{62048477-116D-41B7-8B25-6C492DEB85C0}" dt="2019-11-19T10:09:58.710" v="39"/>
          <ac:cxnSpMkLst>
            <pc:docMk/>
            <pc:sldMk cId="2701581492" sldId="317"/>
            <ac:cxnSpMk id="79" creationId="{58B8A61C-02B1-4AF8-8E36-3C70CD9F7685}"/>
          </ac:cxnSpMkLst>
        </pc:cxnChg>
        <pc:cxnChg chg="add mod">
          <ac:chgData name="" userId="" providerId="" clId="Web-{62048477-116D-41B7-8B25-6C492DEB85C0}" dt="2019-11-19T10:09:58.710" v="39"/>
          <ac:cxnSpMkLst>
            <pc:docMk/>
            <pc:sldMk cId="2701581492" sldId="317"/>
            <ac:cxnSpMk id="80" creationId="{F26FDC90-5546-40C3-B039-AD962B544860}"/>
          </ac:cxnSpMkLst>
        </pc:cxnChg>
        <pc:cxnChg chg="add mod">
          <ac:chgData name="" userId="" providerId="" clId="Web-{62048477-116D-41B7-8B25-6C492DEB85C0}" dt="2019-11-19T10:09:58.710" v="39"/>
          <ac:cxnSpMkLst>
            <pc:docMk/>
            <pc:sldMk cId="2701581492" sldId="317"/>
            <ac:cxnSpMk id="81" creationId="{70D13892-F20B-4A9C-A029-0D19721D3773}"/>
          </ac:cxnSpMkLst>
        </pc:cxnChg>
        <pc:cxnChg chg="add mod">
          <ac:chgData name="" userId="" providerId="" clId="Web-{62048477-116D-41B7-8B25-6C492DEB85C0}" dt="2019-11-19T10:09:58.710" v="39"/>
          <ac:cxnSpMkLst>
            <pc:docMk/>
            <pc:sldMk cId="2701581492" sldId="317"/>
            <ac:cxnSpMk id="82" creationId="{E147A226-6FD1-4A5C-B562-C6C503A793A0}"/>
          </ac:cxnSpMkLst>
        </pc:cxnChg>
        <pc:cxnChg chg="add mod">
          <ac:chgData name="" userId="" providerId="" clId="Web-{62048477-116D-41B7-8B25-6C492DEB85C0}" dt="2019-11-19T10:09:58.710" v="39"/>
          <ac:cxnSpMkLst>
            <pc:docMk/>
            <pc:sldMk cId="2701581492" sldId="317"/>
            <ac:cxnSpMk id="83" creationId="{7D079206-B5A2-40EA-9FE7-1A7D8E0C86EA}"/>
          </ac:cxnSpMkLst>
        </pc:cxnChg>
        <pc:cxnChg chg="add mod">
          <ac:chgData name="" userId="" providerId="" clId="Web-{62048477-116D-41B7-8B25-6C492DEB85C0}" dt="2019-11-19T10:09:58.710" v="39"/>
          <ac:cxnSpMkLst>
            <pc:docMk/>
            <pc:sldMk cId="2701581492" sldId="317"/>
            <ac:cxnSpMk id="84" creationId="{BC64C6D4-BDC0-4DBC-9E82-B7955863F936}"/>
          </ac:cxnSpMkLst>
        </pc:cxnChg>
        <pc:cxnChg chg="add mod">
          <ac:chgData name="" userId="" providerId="" clId="Web-{62048477-116D-41B7-8B25-6C492DEB85C0}" dt="2019-11-19T10:09:58.710" v="39"/>
          <ac:cxnSpMkLst>
            <pc:docMk/>
            <pc:sldMk cId="2701581492" sldId="317"/>
            <ac:cxnSpMk id="85" creationId="{8AE643D0-D821-4CFB-8487-C9F424D95326}"/>
          </ac:cxnSpMkLst>
        </pc:cxnChg>
        <pc:cxnChg chg="add mod">
          <ac:chgData name="" userId="" providerId="" clId="Web-{62048477-116D-41B7-8B25-6C492DEB85C0}" dt="2019-11-19T10:09:58.710" v="39"/>
          <ac:cxnSpMkLst>
            <pc:docMk/>
            <pc:sldMk cId="2701581492" sldId="317"/>
            <ac:cxnSpMk id="86" creationId="{4703275A-750C-48F8-B549-8E55FE3C4C5E}"/>
          </ac:cxnSpMkLst>
        </pc:cxnChg>
      </pc:sldChg>
      <pc:sldChg chg="addSp delSp modSp">
        <pc:chgData name="" userId="" providerId="" clId="Web-{62048477-116D-41B7-8B25-6C492DEB85C0}" dt="2019-11-19T10:07:41.771" v="28"/>
        <pc:sldMkLst>
          <pc:docMk/>
          <pc:sldMk cId="2669046937" sldId="323"/>
        </pc:sldMkLst>
        <pc:spChg chg="add">
          <ac:chgData name="" userId="" providerId="" clId="Web-{62048477-116D-41B7-8B25-6C492DEB85C0}" dt="2019-11-19T10:07:29.631" v="26"/>
          <ac:spMkLst>
            <pc:docMk/>
            <pc:sldMk cId="2669046937" sldId="323"/>
            <ac:spMk id="11" creationId="{27468AEF-FB98-4432-88BD-E106F0A0F197}"/>
          </ac:spMkLst>
        </pc:spChg>
        <pc:spChg chg="add">
          <ac:chgData name="" userId="" providerId="" clId="Web-{62048477-116D-41B7-8B25-6C492DEB85C0}" dt="2019-11-19T10:07:29.631" v="26"/>
          <ac:spMkLst>
            <pc:docMk/>
            <pc:sldMk cId="2669046937" sldId="323"/>
            <ac:spMk id="13" creationId="{DE33B693-C85B-4DEE-A6BE-AA4BBA0F3F36}"/>
          </ac:spMkLst>
        </pc:spChg>
        <pc:spChg chg="add">
          <ac:chgData name="" userId="" providerId="" clId="Web-{62048477-116D-41B7-8B25-6C492DEB85C0}" dt="2019-11-19T10:07:29.631" v="26"/>
          <ac:spMkLst>
            <pc:docMk/>
            <pc:sldMk cId="2669046937" sldId="323"/>
            <ac:spMk id="14" creationId="{1FB8B9D5-08E6-4730-998C-9848CD9DF2B8}"/>
          </ac:spMkLst>
        </pc:spChg>
        <pc:spChg chg="add">
          <ac:chgData name="" userId="" providerId="" clId="Web-{62048477-116D-41B7-8B25-6C492DEB85C0}" dt="2019-11-19T10:07:29.631" v="26"/>
          <ac:spMkLst>
            <pc:docMk/>
            <pc:sldMk cId="2669046937" sldId="323"/>
            <ac:spMk id="16" creationId="{13A734A8-5231-4CD0-AB67-38DDF6A6755E}"/>
          </ac:spMkLst>
        </pc:spChg>
        <pc:spChg chg="add">
          <ac:chgData name="" userId="" providerId="" clId="Web-{62048477-116D-41B7-8B25-6C492DEB85C0}" dt="2019-11-19T10:07:29.631" v="26"/>
          <ac:spMkLst>
            <pc:docMk/>
            <pc:sldMk cId="2669046937" sldId="323"/>
            <ac:spMk id="17" creationId="{C7B8E60F-6190-416F-9DC6-F7D6B4A8C11D}"/>
          </ac:spMkLst>
        </pc:spChg>
        <pc:spChg chg="add">
          <ac:chgData name="" userId="" providerId="" clId="Web-{62048477-116D-41B7-8B25-6C492DEB85C0}" dt="2019-11-19T10:07:29.631" v="26"/>
          <ac:spMkLst>
            <pc:docMk/>
            <pc:sldMk cId="2669046937" sldId="323"/>
            <ac:spMk id="18" creationId="{46705ACA-B2FD-4472-B6E1-8A9B1764860B}"/>
          </ac:spMkLst>
        </pc:spChg>
        <pc:spChg chg="add">
          <ac:chgData name="" userId="" providerId="" clId="Web-{62048477-116D-41B7-8B25-6C492DEB85C0}" dt="2019-11-19T10:07:29.631" v="26"/>
          <ac:spMkLst>
            <pc:docMk/>
            <pc:sldMk cId="2669046937" sldId="323"/>
            <ac:spMk id="19" creationId="{3F9DC1A5-18B3-4903-BCFE-5E122FFF2F88}"/>
          </ac:spMkLst>
        </pc:spChg>
        <pc:spChg chg="add">
          <ac:chgData name="" userId="" providerId="" clId="Web-{62048477-116D-41B7-8B25-6C492DEB85C0}" dt="2019-11-19T10:07:29.631" v="26"/>
          <ac:spMkLst>
            <pc:docMk/>
            <pc:sldMk cId="2669046937" sldId="323"/>
            <ac:spMk id="20" creationId="{1C9F5243-EB08-40F2-8100-0BD8D5CF048F}"/>
          </ac:spMkLst>
        </pc:spChg>
        <pc:spChg chg="add">
          <ac:chgData name="" userId="" providerId="" clId="Web-{62048477-116D-41B7-8B25-6C492DEB85C0}" dt="2019-11-19T10:07:29.631" v="26"/>
          <ac:spMkLst>
            <pc:docMk/>
            <pc:sldMk cId="2669046937" sldId="323"/>
            <ac:spMk id="21" creationId="{7D6263C6-F8A6-48A2-AD49-4D9903AE463A}"/>
          </ac:spMkLst>
        </pc:spChg>
        <pc:spChg chg="add">
          <ac:chgData name="" userId="" providerId="" clId="Web-{62048477-116D-41B7-8B25-6C492DEB85C0}" dt="2019-11-19T10:07:29.631" v="26"/>
          <ac:spMkLst>
            <pc:docMk/>
            <pc:sldMk cId="2669046937" sldId="323"/>
            <ac:spMk id="22" creationId="{BE660A0E-6867-4B68-A5CF-AD312011BA96}"/>
          </ac:spMkLst>
        </pc:spChg>
        <pc:spChg chg="add">
          <ac:chgData name="" userId="" providerId="" clId="Web-{62048477-116D-41B7-8B25-6C492DEB85C0}" dt="2019-11-19T10:07:29.631" v="26"/>
          <ac:spMkLst>
            <pc:docMk/>
            <pc:sldMk cId="2669046937" sldId="323"/>
            <ac:spMk id="23" creationId="{85E58A05-239A-471D-BE94-0E349AD3622B}"/>
          </ac:spMkLst>
        </pc:spChg>
        <pc:spChg chg="add">
          <ac:chgData name="" userId="" providerId="" clId="Web-{62048477-116D-41B7-8B25-6C492DEB85C0}" dt="2019-11-19T10:07:29.631" v="26"/>
          <ac:spMkLst>
            <pc:docMk/>
            <pc:sldMk cId="2669046937" sldId="323"/>
            <ac:spMk id="24" creationId="{F46C76A0-0049-4F8E-BC5C-27D4A1C3251A}"/>
          </ac:spMkLst>
        </pc:spChg>
        <pc:spChg chg="add">
          <ac:chgData name="" userId="" providerId="" clId="Web-{62048477-116D-41B7-8B25-6C492DEB85C0}" dt="2019-11-19T10:07:29.631" v="26"/>
          <ac:spMkLst>
            <pc:docMk/>
            <pc:sldMk cId="2669046937" sldId="323"/>
            <ac:spMk id="25" creationId="{5EC701ED-0EF6-4D07-86DD-EEDFC78285DA}"/>
          </ac:spMkLst>
        </pc:spChg>
        <pc:spChg chg="add">
          <ac:chgData name="" userId="" providerId="" clId="Web-{62048477-116D-41B7-8B25-6C492DEB85C0}" dt="2019-11-19T10:07:29.631" v="26"/>
          <ac:spMkLst>
            <pc:docMk/>
            <pc:sldMk cId="2669046937" sldId="323"/>
            <ac:spMk id="26" creationId="{AD66B7F1-F451-4B84-8822-5B91D718116F}"/>
          </ac:spMkLst>
        </pc:spChg>
        <pc:spChg chg="add">
          <ac:chgData name="" userId="" providerId="" clId="Web-{62048477-116D-41B7-8B25-6C492DEB85C0}" dt="2019-11-19T10:07:29.631" v="26"/>
          <ac:spMkLst>
            <pc:docMk/>
            <pc:sldMk cId="2669046937" sldId="323"/>
            <ac:spMk id="27" creationId="{B720A58C-510D-4F5D-8762-CAE3E16F6B4A}"/>
          </ac:spMkLst>
        </pc:spChg>
        <pc:spChg chg="add">
          <ac:chgData name="" userId="" providerId="" clId="Web-{62048477-116D-41B7-8B25-6C492DEB85C0}" dt="2019-11-19T10:07:29.631" v="26"/>
          <ac:spMkLst>
            <pc:docMk/>
            <pc:sldMk cId="2669046937" sldId="323"/>
            <ac:spMk id="28" creationId="{E6E17BF5-EB29-46CD-8E94-0568296341EE}"/>
          </ac:spMkLst>
        </pc:spChg>
        <pc:spChg chg="add">
          <ac:chgData name="" userId="" providerId="" clId="Web-{62048477-116D-41B7-8B25-6C492DEB85C0}" dt="2019-11-19T10:07:29.631" v="26"/>
          <ac:spMkLst>
            <pc:docMk/>
            <pc:sldMk cId="2669046937" sldId="323"/>
            <ac:spMk id="29" creationId="{A46A3ED4-58B1-4F3C-BF0C-85B1DED7801F}"/>
          </ac:spMkLst>
        </pc:spChg>
        <pc:spChg chg="add">
          <ac:chgData name="" userId="" providerId="" clId="Web-{62048477-116D-41B7-8B25-6C492DEB85C0}" dt="2019-11-19T10:07:29.631" v="26"/>
          <ac:spMkLst>
            <pc:docMk/>
            <pc:sldMk cId="2669046937" sldId="323"/>
            <ac:spMk id="30" creationId="{5E7CF3D4-D61B-4658-B3AC-80B9A0F21E56}"/>
          </ac:spMkLst>
        </pc:spChg>
        <pc:spChg chg="add">
          <ac:chgData name="" userId="" providerId="" clId="Web-{62048477-116D-41B7-8B25-6C492DEB85C0}" dt="2019-11-19T10:07:29.631" v="26"/>
          <ac:spMkLst>
            <pc:docMk/>
            <pc:sldMk cId="2669046937" sldId="323"/>
            <ac:spMk id="31" creationId="{A0AA721B-D1F6-46AE-A97B-4D9B1CE64CF3}"/>
          </ac:spMkLst>
        </pc:spChg>
        <pc:spChg chg="add">
          <ac:chgData name="" userId="" providerId="" clId="Web-{62048477-116D-41B7-8B25-6C492DEB85C0}" dt="2019-11-19T10:07:29.631" v="26"/>
          <ac:spMkLst>
            <pc:docMk/>
            <pc:sldMk cId="2669046937" sldId="323"/>
            <ac:spMk id="32" creationId="{BEFC8D2C-B8F4-4C09-8726-F7CFB74A5AC0}"/>
          </ac:spMkLst>
        </pc:spChg>
        <pc:spChg chg="add">
          <ac:chgData name="" userId="" providerId="" clId="Web-{62048477-116D-41B7-8B25-6C492DEB85C0}" dt="2019-11-19T10:07:29.631" v="26"/>
          <ac:spMkLst>
            <pc:docMk/>
            <pc:sldMk cId="2669046937" sldId="323"/>
            <ac:spMk id="33" creationId="{D57ECE50-DA0B-4C0D-BF22-0200D8B039D9}"/>
          </ac:spMkLst>
        </pc:spChg>
        <pc:spChg chg="add">
          <ac:chgData name="" userId="" providerId="" clId="Web-{62048477-116D-41B7-8B25-6C492DEB85C0}" dt="2019-11-19T10:07:29.631" v="26"/>
          <ac:spMkLst>
            <pc:docMk/>
            <pc:sldMk cId="2669046937" sldId="323"/>
            <ac:spMk id="34" creationId="{547F2127-D1A1-4559-81F5-A06B701D4813}"/>
          </ac:spMkLst>
        </pc:spChg>
        <pc:spChg chg="add">
          <ac:chgData name="" userId="" providerId="" clId="Web-{62048477-116D-41B7-8B25-6C492DEB85C0}" dt="2019-11-19T10:07:29.631" v="26"/>
          <ac:spMkLst>
            <pc:docMk/>
            <pc:sldMk cId="2669046937" sldId="323"/>
            <ac:spMk id="35" creationId="{D6D34025-FD50-4700-BD1E-E96677032569}"/>
          </ac:spMkLst>
        </pc:spChg>
        <pc:spChg chg="add">
          <ac:chgData name="" userId="" providerId="" clId="Web-{62048477-116D-41B7-8B25-6C492DEB85C0}" dt="2019-11-19T10:07:29.631" v="26"/>
          <ac:spMkLst>
            <pc:docMk/>
            <pc:sldMk cId="2669046937" sldId="323"/>
            <ac:spMk id="36" creationId="{E9C6679F-46DF-4CF7-84D4-3F1C70E8289C}"/>
          </ac:spMkLst>
        </pc:spChg>
        <pc:spChg chg="add">
          <ac:chgData name="" userId="" providerId="" clId="Web-{62048477-116D-41B7-8B25-6C492DEB85C0}" dt="2019-11-19T10:07:29.631" v="26"/>
          <ac:spMkLst>
            <pc:docMk/>
            <pc:sldMk cId="2669046937" sldId="323"/>
            <ac:spMk id="37" creationId="{D105BBAF-D572-4D25-83E7-51F3158FBA03}"/>
          </ac:spMkLst>
        </pc:spChg>
        <pc:spChg chg="add">
          <ac:chgData name="" userId="" providerId="" clId="Web-{62048477-116D-41B7-8B25-6C492DEB85C0}" dt="2019-11-19T10:07:29.631" v="26"/>
          <ac:spMkLst>
            <pc:docMk/>
            <pc:sldMk cId="2669046937" sldId="323"/>
            <ac:spMk id="38" creationId="{65355AEC-89CA-4326-9D65-84AB40A75433}"/>
          </ac:spMkLst>
        </pc:spChg>
        <pc:spChg chg="add">
          <ac:chgData name="" userId="" providerId="" clId="Web-{62048477-116D-41B7-8B25-6C492DEB85C0}" dt="2019-11-19T10:07:29.631" v="26"/>
          <ac:spMkLst>
            <pc:docMk/>
            <pc:sldMk cId="2669046937" sldId="323"/>
            <ac:spMk id="41" creationId="{11F0D28E-9EA5-44AE-80D0-626EFA6929FD}"/>
          </ac:spMkLst>
        </pc:spChg>
        <pc:spChg chg="add">
          <ac:chgData name="" userId="" providerId="" clId="Web-{62048477-116D-41B7-8B25-6C492DEB85C0}" dt="2019-11-19T10:07:29.631" v="26"/>
          <ac:spMkLst>
            <pc:docMk/>
            <pc:sldMk cId="2669046937" sldId="323"/>
            <ac:spMk id="42" creationId="{27AFA531-62E3-4CA1-9BD3-1CF3B6630CCE}"/>
          </ac:spMkLst>
        </pc:spChg>
        <pc:spChg chg="add">
          <ac:chgData name="" userId="" providerId="" clId="Web-{62048477-116D-41B7-8B25-6C492DEB85C0}" dt="2019-11-19T10:07:29.631" v="26"/>
          <ac:spMkLst>
            <pc:docMk/>
            <pc:sldMk cId="2669046937" sldId="323"/>
            <ac:spMk id="43" creationId="{38759BDD-1CF3-483A-8667-A5EB6EA75399}"/>
          </ac:spMkLst>
        </pc:spChg>
        <pc:spChg chg="add">
          <ac:chgData name="" userId="" providerId="" clId="Web-{62048477-116D-41B7-8B25-6C492DEB85C0}" dt="2019-11-19T10:07:29.631" v="26"/>
          <ac:spMkLst>
            <pc:docMk/>
            <pc:sldMk cId="2669046937" sldId="323"/>
            <ac:spMk id="44" creationId="{13C22727-BAD1-4065-8DB7-8DAD7C346141}"/>
          </ac:spMkLst>
        </pc:spChg>
        <pc:spChg chg="add">
          <ac:chgData name="" userId="" providerId="" clId="Web-{62048477-116D-41B7-8B25-6C492DEB85C0}" dt="2019-11-19T10:07:29.631" v="26"/>
          <ac:spMkLst>
            <pc:docMk/>
            <pc:sldMk cId="2669046937" sldId="323"/>
            <ac:spMk id="45" creationId="{84B4F737-BD2F-482A-9CA0-6811B7D4103A}"/>
          </ac:spMkLst>
        </pc:spChg>
        <pc:spChg chg="add">
          <ac:chgData name="" userId="" providerId="" clId="Web-{62048477-116D-41B7-8B25-6C492DEB85C0}" dt="2019-11-19T10:07:29.631" v="26"/>
          <ac:spMkLst>
            <pc:docMk/>
            <pc:sldMk cId="2669046937" sldId="323"/>
            <ac:spMk id="46" creationId="{D2A672F0-8880-444B-8F67-2BD086890BA5}"/>
          </ac:spMkLst>
        </pc:spChg>
        <pc:spChg chg="add">
          <ac:chgData name="" userId="" providerId="" clId="Web-{62048477-116D-41B7-8B25-6C492DEB85C0}" dt="2019-11-19T10:07:29.631" v="26"/>
          <ac:spMkLst>
            <pc:docMk/>
            <pc:sldMk cId="2669046937" sldId="323"/>
            <ac:spMk id="47" creationId="{6DA448A5-2A36-4525-8647-380DF202BD46}"/>
          </ac:spMkLst>
        </pc:spChg>
        <pc:spChg chg="add">
          <ac:chgData name="" userId="" providerId="" clId="Web-{62048477-116D-41B7-8B25-6C492DEB85C0}" dt="2019-11-19T10:07:29.631" v="26"/>
          <ac:spMkLst>
            <pc:docMk/>
            <pc:sldMk cId="2669046937" sldId="323"/>
            <ac:spMk id="48" creationId="{E9F556EE-781B-4708-A2C9-3FFCCD833013}"/>
          </ac:spMkLst>
        </pc:spChg>
        <pc:spChg chg="add">
          <ac:chgData name="" userId="" providerId="" clId="Web-{62048477-116D-41B7-8B25-6C492DEB85C0}" dt="2019-11-19T10:07:29.631" v="26"/>
          <ac:spMkLst>
            <pc:docMk/>
            <pc:sldMk cId="2669046937" sldId="323"/>
            <ac:spMk id="49" creationId="{67A4953E-B43E-4229-BE45-0EC13C0C5C43}"/>
          </ac:spMkLst>
        </pc:spChg>
        <pc:spChg chg="add">
          <ac:chgData name="" userId="" providerId="" clId="Web-{62048477-116D-41B7-8B25-6C492DEB85C0}" dt="2019-11-19T10:07:29.631" v="26"/>
          <ac:spMkLst>
            <pc:docMk/>
            <pc:sldMk cId="2669046937" sldId="323"/>
            <ac:spMk id="50" creationId="{802098BE-2B73-43BD-88D3-74C5E798BDD2}"/>
          </ac:spMkLst>
        </pc:spChg>
        <pc:spChg chg="add">
          <ac:chgData name="" userId="" providerId="" clId="Web-{62048477-116D-41B7-8B25-6C492DEB85C0}" dt="2019-11-19T10:07:29.631" v="26"/>
          <ac:spMkLst>
            <pc:docMk/>
            <pc:sldMk cId="2669046937" sldId="323"/>
            <ac:spMk id="51" creationId="{A17477A9-C6DF-4DFC-A4A3-9A826983B6F1}"/>
          </ac:spMkLst>
        </pc:spChg>
        <pc:spChg chg="add">
          <ac:chgData name="" userId="" providerId="" clId="Web-{62048477-116D-41B7-8B25-6C492DEB85C0}" dt="2019-11-19T10:07:29.631" v="26"/>
          <ac:spMkLst>
            <pc:docMk/>
            <pc:sldMk cId="2669046937" sldId="323"/>
            <ac:spMk id="52" creationId="{DBBC5710-05B6-441B-B7A9-D81AE52CFC0F}"/>
          </ac:spMkLst>
        </pc:spChg>
        <pc:spChg chg="add">
          <ac:chgData name="" userId="" providerId="" clId="Web-{62048477-116D-41B7-8B25-6C492DEB85C0}" dt="2019-11-19T10:07:29.631" v="26"/>
          <ac:spMkLst>
            <pc:docMk/>
            <pc:sldMk cId="2669046937" sldId="323"/>
            <ac:spMk id="53" creationId="{05F9DD58-BB99-4009-A545-CC16C92E0F73}"/>
          </ac:spMkLst>
        </pc:spChg>
        <pc:spChg chg="add">
          <ac:chgData name="" userId="" providerId="" clId="Web-{62048477-116D-41B7-8B25-6C492DEB85C0}" dt="2019-11-19T10:07:29.631" v="26"/>
          <ac:spMkLst>
            <pc:docMk/>
            <pc:sldMk cId="2669046937" sldId="323"/>
            <ac:spMk id="54" creationId="{53AEB96E-AAA2-464C-B562-802F6D09096B}"/>
          </ac:spMkLst>
        </pc:spChg>
        <pc:spChg chg="add">
          <ac:chgData name="" userId="" providerId="" clId="Web-{62048477-116D-41B7-8B25-6C492DEB85C0}" dt="2019-11-19T10:07:29.631" v="26"/>
          <ac:spMkLst>
            <pc:docMk/>
            <pc:sldMk cId="2669046937" sldId="323"/>
            <ac:spMk id="55" creationId="{6DA43F45-EAF6-4849-933E-038EC5DA4CF1}"/>
          </ac:spMkLst>
        </pc:spChg>
        <pc:spChg chg="add">
          <ac:chgData name="" userId="" providerId="" clId="Web-{62048477-116D-41B7-8B25-6C492DEB85C0}" dt="2019-11-19T10:07:29.631" v="26"/>
          <ac:spMkLst>
            <pc:docMk/>
            <pc:sldMk cId="2669046937" sldId="323"/>
            <ac:spMk id="56" creationId="{7934E140-6321-4F85-A97A-EC33F4E8A95A}"/>
          </ac:spMkLst>
        </pc:spChg>
        <pc:spChg chg="add">
          <ac:chgData name="" userId="" providerId="" clId="Web-{62048477-116D-41B7-8B25-6C492DEB85C0}" dt="2019-11-19T10:07:29.631" v="26"/>
          <ac:spMkLst>
            <pc:docMk/>
            <pc:sldMk cId="2669046937" sldId="323"/>
            <ac:spMk id="57" creationId="{BAC9B944-11E8-45C1-9148-11EED7ABD90C}"/>
          </ac:spMkLst>
        </pc:spChg>
        <pc:spChg chg="add">
          <ac:chgData name="" userId="" providerId="" clId="Web-{62048477-116D-41B7-8B25-6C492DEB85C0}" dt="2019-11-19T10:07:29.631" v="26"/>
          <ac:spMkLst>
            <pc:docMk/>
            <pc:sldMk cId="2669046937" sldId="323"/>
            <ac:spMk id="58" creationId="{E07F7966-0C7C-4BEF-9D95-086674AC4A38}"/>
          </ac:spMkLst>
        </pc:spChg>
        <pc:spChg chg="add">
          <ac:chgData name="" userId="" providerId="" clId="Web-{62048477-116D-41B7-8B25-6C492DEB85C0}" dt="2019-11-19T10:07:29.631" v="26"/>
          <ac:spMkLst>
            <pc:docMk/>
            <pc:sldMk cId="2669046937" sldId="323"/>
            <ac:spMk id="59" creationId="{CC526E85-2960-4A03-ABCF-FE445CDBAFF7}"/>
          </ac:spMkLst>
        </pc:spChg>
        <pc:spChg chg="add">
          <ac:chgData name="" userId="" providerId="" clId="Web-{62048477-116D-41B7-8B25-6C492DEB85C0}" dt="2019-11-19T10:07:29.631" v="26"/>
          <ac:spMkLst>
            <pc:docMk/>
            <pc:sldMk cId="2669046937" sldId="323"/>
            <ac:spMk id="60" creationId="{4BABF442-8173-4A85-A0F5-F47C393CEA08}"/>
          </ac:spMkLst>
        </pc:spChg>
        <pc:spChg chg="add">
          <ac:chgData name="" userId="" providerId="" clId="Web-{62048477-116D-41B7-8B25-6C492DEB85C0}" dt="2019-11-19T10:07:29.631" v="26"/>
          <ac:spMkLst>
            <pc:docMk/>
            <pc:sldMk cId="2669046937" sldId="323"/>
            <ac:spMk id="61" creationId="{3D78AE4E-58A1-4EEC-A5EB-5E2BBB28149B}"/>
          </ac:spMkLst>
        </pc:spChg>
        <pc:spChg chg="add">
          <ac:chgData name="" userId="" providerId="" clId="Web-{62048477-116D-41B7-8B25-6C492DEB85C0}" dt="2019-11-19T10:07:29.631" v="26"/>
          <ac:spMkLst>
            <pc:docMk/>
            <pc:sldMk cId="2669046937" sldId="323"/>
            <ac:spMk id="62" creationId="{036B4453-FB6D-4781-A9E5-64ECA4E48CF7}"/>
          </ac:spMkLst>
        </pc:spChg>
        <pc:grpChg chg="add">
          <ac:chgData name="" userId="" providerId="" clId="Web-{62048477-116D-41B7-8B25-6C492DEB85C0}" dt="2019-11-19T10:07:29.631" v="26"/>
          <ac:grpSpMkLst>
            <pc:docMk/>
            <pc:sldMk cId="2669046937" sldId="323"/>
            <ac:grpSpMk id="8" creationId="{40121CA5-D2CE-4D07-B561-E00F110CC20D}"/>
          </ac:grpSpMkLst>
        </pc:grpChg>
        <pc:grpChg chg="add">
          <ac:chgData name="" userId="" providerId="" clId="Web-{62048477-116D-41B7-8B25-6C492DEB85C0}" dt="2019-11-19T10:07:29.631" v="26"/>
          <ac:grpSpMkLst>
            <pc:docMk/>
            <pc:sldMk cId="2669046937" sldId="323"/>
            <ac:grpSpMk id="9" creationId="{D9D5C65B-3F73-414A-AE10-F5256AE333CF}"/>
          </ac:grpSpMkLst>
        </pc:grpChg>
        <pc:grpChg chg="add">
          <ac:chgData name="" userId="" providerId="" clId="Web-{62048477-116D-41B7-8B25-6C492DEB85C0}" dt="2019-11-19T10:07:29.631" v="26"/>
          <ac:grpSpMkLst>
            <pc:docMk/>
            <pc:sldMk cId="2669046937" sldId="323"/>
            <ac:grpSpMk id="15" creationId="{160A1265-F931-4127-BAC4-225FC4B93573}"/>
          </ac:grpSpMkLst>
        </pc:grpChg>
        <pc:grpChg chg="add">
          <ac:chgData name="" userId="" providerId="" clId="Web-{62048477-116D-41B7-8B25-6C492DEB85C0}" dt="2019-11-19T10:07:29.631" v="26"/>
          <ac:grpSpMkLst>
            <pc:docMk/>
            <pc:sldMk cId="2669046937" sldId="323"/>
            <ac:grpSpMk id="39" creationId="{F3D532EB-22AC-4956-BD82-D406C1BA552C}"/>
          </ac:grpSpMkLst>
        </pc:grpChg>
        <pc:picChg chg="mod ord">
          <ac:chgData name="" userId="" providerId="" clId="Web-{62048477-116D-41B7-8B25-6C492DEB85C0}" dt="2019-11-19T10:07:41.771" v="28"/>
          <ac:picMkLst>
            <pc:docMk/>
            <pc:sldMk cId="2669046937" sldId="323"/>
            <ac:picMk id="3" creationId="{3E4A0995-1345-4B07-87D1-02B021C9DF8A}"/>
          </ac:picMkLst>
        </pc:picChg>
        <pc:picChg chg="del">
          <ac:chgData name="" userId="" providerId="" clId="Web-{62048477-116D-41B7-8B25-6C492DEB85C0}" dt="2019-11-19T10:07:16.427" v="25"/>
          <ac:picMkLst>
            <pc:docMk/>
            <pc:sldMk cId="2669046937" sldId="323"/>
            <ac:picMk id="12" creationId="{6D3B4977-CAB1-4294-AA3D-0435A49DF905}"/>
          </ac:picMkLst>
        </pc:picChg>
        <pc:cxnChg chg="add">
          <ac:chgData name="" userId="" providerId="" clId="Web-{62048477-116D-41B7-8B25-6C492DEB85C0}" dt="2019-11-19T10:07:29.631" v="26"/>
          <ac:cxnSpMkLst>
            <pc:docMk/>
            <pc:sldMk cId="2669046937" sldId="323"/>
            <ac:cxnSpMk id="40" creationId="{271BDF14-91AE-44D6-BFAC-B5733383905A}"/>
          </ac:cxnSpMkLst>
        </pc:cxnChg>
      </pc:sldChg>
      <pc:sldChg chg="addSp delSp modSp">
        <pc:chgData name="" userId="" providerId="" clId="Web-{62048477-116D-41B7-8B25-6C492DEB85C0}" dt="2019-11-19T10:09:24.944" v="37"/>
        <pc:sldMkLst>
          <pc:docMk/>
          <pc:sldMk cId="4012356310" sldId="324"/>
        </pc:sldMkLst>
        <pc:spChg chg="add">
          <ac:chgData name="" userId="" providerId="" clId="Web-{62048477-116D-41B7-8B25-6C492DEB85C0}" dt="2019-11-19T10:08:04.521" v="30"/>
          <ac:spMkLst>
            <pc:docMk/>
            <pc:sldMk cId="4012356310" sldId="324"/>
            <ac:spMk id="8" creationId="{02061FEF-93CC-4CA5-97F6-A450ED6F31D2}"/>
          </ac:spMkLst>
        </pc:spChg>
        <pc:spChg chg="add">
          <ac:chgData name="" userId="" providerId="" clId="Web-{62048477-116D-41B7-8B25-6C492DEB85C0}" dt="2019-11-19T10:08:04.521" v="30"/>
          <ac:spMkLst>
            <pc:docMk/>
            <pc:sldMk cId="4012356310" sldId="324"/>
            <ac:spMk id="9" creationId="{B88500A1-B400-46DE-BEED-B6719C740CDF}"/>
          </ac:spMkLst>
        </pc:spChg>
        <pc:spChg chg="add">
          <ac:chgData name="" userId="" providerId="" clId="Web-{62048477-116D-41B7-8B25-6C492DEB85C0}" dt="2019-11-19T10:08:04.521" v="30"/>
          <ac:spMkLst>
            <pc:docMk/>
            <pc:sldMk cId="4012356310" sldId="324"/>
            <ac:spMk id="11" creationId="{82984FFE-E40F-4EEC-BF6F-0A17962F4557}"/>
          </ac:spMkLst>
        </pc:spChg>
        <pc:spChg chg="add">
          <ac:chgData name="" userId="" providerId="" clId="Web-{62048477-116D-41B7-8B25-6C492DEB85C0}" dt="2019-11-19T10:08:04.521" v="30"/>
          <ac:spMkLst>
            <pc:docMk/>
            <pc:sldMk cId="4012356310" sldId="324"/>
            <ac:spMk id="14" creationId="{B39A679A-1366-43D4-90B8-A082B275DBEA}"/>
          </ac:spMkLst>
        </pc:spChg>
        <pc:spChg chg="add">
          <ac:chgData name="" userId="" providerId="" clId="Web-{62048477-116D-41B7-8B25-6C492DEB85C0}" dt="2019-11-19T10:08:04.521" v="30"/>
          <ac:spMkLst>
            <pc:docMk/>
            <pc:sldMk cId="4012356310" sldId="324"/>
            <ac:spMk id="15" creationId="{CF0D61B1-0563-4059-9287-FA13006A7094}"/>
          </ac:spMkLst>
        </pc:spChg>
        <pc:spChg chg="add">
          <ac:chgData name="" userId="" providerId="" clId="Web-{62048477-116D-41B7-8B25-6C492DEB85C0}" dt="2019-11-19T10:08:04.521" v="30"/>
          <ac:spMkLst>
            <pc:docMk/>
            <pc:sldMk cId="4012356310" sldId="324"/>
            <ac:spMk id="16" creationId="{B1B9CD9A-75ED-4F65-9161-9AC35B7800FE}"/>
          </ac:spMkLst>
        </pc:spChg>
        <pc:spChg chg="add">
          <ac:chgData name="" userId="" providerId="" clId="Web-{62048477-116D-41B7-8B25-6C492DEB85C0}" dt="2019-11-19T10:08:04.521" v="30"/>
          <ac:spMkLst>
            <pc:docMk/>
            <pc:sldMk cId="4012356310" sldId="324"/>
            <ac:spMk id="19" creationId="{A54C12FF-88F2-4483-9617-4F82C403392C}"/>
          </ac:spMkLst>
        </pc:spChg>
        <pc:spChg chg="add">
          <ac:chgData name="" userId="" providerId="" clId="Web-{62048477-116D-41B7-8B25-6C492DEB85C0}" dt="2019-11-19T10:08:04.521" v="30"/>
          <ac:spMkLst>
            <pc:docMk/>
            <pc:sldMk cId="4012356310" sldId="324"/>
            <ac:spMk id="20" creationId="{47A30118-C3E1-418D-84F1-2B19CCFF98F2}"/>
          </ac:spMkLst>
        </pc:spChg>
        <pc:spChg chg="add">
          <ac:chgData name="" userId="" providerId="" clId="Web-{62048477-116D-41B7-8B25-6C492DEB85C0}" dt="2019-11-19T10:08:04.521" v="30"/>
          <ac:spMkLst>
            <pc:docMk/>
            <pc:sldMk cId="4012356310" sldId="324"/>
            <ac:spMk id="21" creationId="{FE3FC0F1-3F80-4E1F-8475-5095D28FED33}"/>
          </ac:spMkLst>
        </pc:spChg>
        <pc:spChg chg="add">
          <ac:chgData name="" userId="" providerId="" clId="Web-{62048477-116D-41B7-8B25-6C492DEB85C0}" dt="2019-11-19T10:08:04.521" v="30"/>
          <ac:spMkLst>
            <pc:docMk/>
            <pc:sldMk cId="4012356310" sldId="324"/>
            <ac:spMk id="24" creationId="{A21A6B19-69F0-4A2F-B523-825693753ABD}"/>
          </ac:spMkLst>
        </pc:spChg>
        <pc:spChg chg="add">
          <ac:chgData name="" userId="" providerId="" clId="Web-{62048477-116D-41B7-8B25-6C492DEB85C0}" dt="2019-11-19T10:08:04.521" v="30"/>
          <ac:spMkLst>
            <pc:docMk/>
            <pc:sldMk cId="4012356310" sldId="324"/>
            <ac:spMk id="25" creationId="{E0B44E26-1A46-4EBE-B487-42D46D9049DD}"/>
          </ac:spMkLst>
        </pc:spChg>
        <pc:spChg chg="add">
          <ac:chgData name="" userId="" providerId="" clId="Web-{62048477-116D-41B7-8B25-6C492DEB85C0}" dt="2019-11-19T10:08:04.521" v="30"/>
          <ac:spMkLst>
            <pc:docMk/>
            <pc:sldMk cId="4012356310" sldId="324"/>
            <ac:spMk id="26" creationId="{2B056B4E-9754-42D6-A4C6-8C7FC2B0AC45}"/>
          </ac:spMkLst>
        </pc:spChg>
        <pc:spChg chg="add">
          <ac:chgData name="" userId="" providerId="" clId="Web-{62048477-116D-41B7-8B25-6C492DEB85C0}" dt="2019-11-19T10:08:04.521" v="30"/>
          <ac:spMkLst>
            <pc:docMk/>
            <pc:sldMk cId="4012356310" sldId="324"/>
            <ac:spMk id="29" creationId="{C526E8B1-4C5C-46E1-AEFC-0164E163CEB8}"/>
          </ac:spMkLst>
        </pc:spChg>
        <pc:spChg chg="add">
          <ac:chgData name="" userId="" providerId="" clId="Web-{62048477-116D-41B7-8B25-6C492DEB85C0}" dt="2019-11-19T10:08:04.521" v="30"/>
          <ac:spMkLst>
            <pc:docMk/>
            <pc:sldMk cId="4012356310" sldId="324"/>
            <ac:spMk id="30" creationId="{6707CD7B-DC30-4C56-ABAD-8D651FD28429}"/>
          </ac:spMkLst>
        </pc:spChg>
        <pc:spChg chg="add">
          <ac:chgData name="" userId="" providerId="" clId="Web-{62048477-116D-41B7-8B25-6C492DEB85C0}" dt="2019-11-19T10:08:04.521" v="30"/>
          <ac:spMkLst>
            <pc:docMk/>
            <pc:sldMk cId="4012356310" sldId="324"/>
            <ac:spMk id="31" creationId="{40B58F50-70C7-46FF-A971-A71EE8F2C235}"/>
          </ac:spMkLst>
        </pc:spChg>
        <pc:spChg chg="add">
          <ac:chgData name="" userId="" providerId="" clId="Web-{62048477-116D-41B7-8B25-6C492DEB85C0}" dt="2019-11-19T10:08:04.521" v="30"/>
          <ac:spMkLst>
            <pc:docMk/>
            <pc:sldMk cId="4012356310" sldId="324"/>
            <ac:spMk id="34" creationId="{50BF0583-7908-40B0-9B00-B7C0AB8BFD8C}"/>
          </ac:spMkLst>
        </pc:spChg>
        <pc:spChg chg="add">
          <ac:chgData name="" userId="" providerId="" clId="Web-{62048477-116D-41B7-8B25-6C492DEB85C0}" dt="2019-11-19T10:08:04.521" v="30"/>
          <ac:spMkLst>
            <pc:docMk/>
            <pc:sldMk cId="4012356310" sldId="324"/>
            <ac:spMk id="35" creationId="{A13A008D-BC28-4A13-A0D9-9FC9431EB614}"/>
          </ac:spMkLst>
        </pc:spChg>
        <pc:spChg chg="add">
          <ac:chgData name="" userId="" providerId="" clId="Web-{62048477-116D-41B7-8B25-6C492DEB85C0}" dt="2019-11-19T10:08:04.521" v="30"/>
          <ac:spMkLst>
            <pc:docMk/>
            <pc:sldMk cId="4012356310" sldId="324"/>
            <ac:spMk id="36" creationId="{18EDBCF2-B488-4890-B0CD-D9032D7E77C5}"/>
          </ac:spMkLst>
        </pc:spChg>
        <pc:spChg chg="add">
          <ac:chgData name="" userId="" providerId="" clId="Web-{62048477-116D-41B7-8B25-6C492DEB85C0}" dt="2019-11-19T10:08:04.521" v="30"/>
          <ac:spMkLst>
            <pc:docMk/>
            <pc:sldMk cId="4012356310" sldId="324"/>
            <ac:spMk id="39" creationId="{1808F4ED-9CA5-42FB-BE29-3E4766E098E5}"/>
          </ac:spMkLst>
        </pc:spChg>
        <pc:spChg chg="add">
          <ac:chgData name="" userId="" providerId="" clId="Web-{62048477-116D-41B7-8B25-6C492DEB85C0}" dt="2019-11-19T10:08:04.521" v="30"/>
          <ac:spMkLst>
            <pc:docMk/>
            <pc:sldMk cId="4012356310" sldId="324"/>
            <ac:spMk id="40" creationId="{9676A03C-F735-4277-88A6-3CC00ED33532}"/>
          </ac:spMkLst>
        </pc:spChg>
        <pc:spChg chg="add">
          <ac:chgData name="" userId="" providerId="" clId="Web-{62048477-116D-41B7-8B25-6C492DEB85C0}" dt="2019-11-19T10:08:04.521" v="30"/>
          <ac:spMkLst>
            <pc:docMk/>
            <pc:sldMk cId="4012356310" sldId="324"/>
            <ac:spMk id="41" creationId="{241FBE28-EEDA-474D-BAD4-098FD7345FFA}"/>
          </ac:spMkLst>
        </pc:spChg>
        <pc:spChg chg="add">
          <ac:chgData name="" userId="" providerId="" clId="Web-{62048477-116D-41B7-8B25-6C492DEB85C0}" dt="2019-11-19T10:08:04.521" v="30"/>
          <ac:spMkLst>
            <pc:docMk/>
            <pc:sldMk cId="4012356310" sldId="324"/>
            <ac:spMk id="44" creationId="{D1C6D3C9-8BD9-4D48-A7B8-3B1AFF8AAA80}"/>
          </ac:spMkLst>
        </pc:spChg>
        <pc:spChg chg="add">
          <ac:chgData name="" userId="" providerId="" clId="Web-{62048477-116D-41B7-8B25-6C492DEB85C0}" dt="2019-11-19T10:08:04.521" v="30"/>
          <ac:spMkLst>
            <pc:docMk/>
            <pc:sldMk cId="4012356310" sldId="324"/>
            <ac:spMk id="45" creationId="{7D2578E3-38EC-4BA9-BD39-05577FD2879D}"/>
          </ac:spMkLst>
        </pc:spChg>
        <pc:spChg chg="add">
          <ac:chgData name="" userId="" providerId="" clId="Web-{62048477-116D-41B7-8B25-6C492DEB85C0}" dt="2019-11-19T10:08:04.521" v="30"/>
          <ac:spMkLst>
            <pc:docMk/>
            <pc:sldMk cId="4012356310" sldId="324"/>
            <ac:spMk id="46" creationId="{406895B9-B9BF-4CA5-B193-CCC606C5DF33}"/>
          </ac:spMkLst>
        </pc:spChg>
        <pc:spChg chg="add">
          <ac:chgData name="" userId="" providerId="" clId="Web-{62048477-116D-41B7-8B25-6C492DEB85C0}" dt="2019-11-19T10:08:04.521" v="30"/>
          <ac:spMkLst>
            <pc:docMk/>
            <pc:sldMk cId="4012356310" sldId="324"/>
            <ac:spMk id="49" creationId="{31D07813-AF1D-49BF-9D7A-3F02380BCC3F}"/>
          </ac:spMkLst>
        </pc:spChg>
        <pc:spChg chg="add">
          <ac:chgData name="" userId="" providerId="" clId="Web-{62048477-116D-41B7-8B25-6C492DEB85C0}" dt="2019-11-19T10:08:04.521" v="30"/>
          <ac:spMkLst>
            <pc:docMk/>
            <pc:sldMk cId="4012356310" sldId="324"/>
            <ac:spMk id="50" creationId="{6FA2339F-FFA0-4D91-B455-55CEB02404CB}"/>
          </ac:spMkLst>
        </pc:spChg>
        <pc:spChg chg="add">
          <ac:chgData name="" userId="" providerId="" clId="Web-{62048477-116D-41B7-8B25-6C492DEB85C0}" dt="2019-11-19T10:08:04.521" v="30"/>
          <ac:spMkLst>
            <pc:docMk/>
            <pc:sldMk cId="4012356310" sldId="324"/>
            <ac:spMk id="51" creationId="{3D28D865-8925-4416-8661-86D0DC4E0E18}"/>
          </ac:spMkLst>
        </pc:spChg>
        <pc:spChg chg="add">
          <ac:chgData name="" userId="" providerId="" clId="Web-{62048477-116D-41B7-8B25-6C492DEB85C0}" dt="2019-11-19T10:08:04.521" v="30"/>
          <ac:spMkLst>
            <pc:docMk/>
            <pc:sldMk cId="4012356310" sldId="324"/>
            <ac:spMk id="54" creationId="{98902440-E233-41B9-B93C-17EEF4EA29F8}"/>
          </ac:spMkLst>
        </pc:spChg>
        <pc:spChg chg="add">
          <ac:chgData name="" userId="" providerId="" clId="Web-{62048477-116D-41B7-8B25-6C492DEB85C0}" dt="2019-11-19T10:08:04.521" v="30"/>
          <ac:spMkLst>
            <pc:docMk/>
            <pc:sldMk cId="4012356310" sldId="324"/>
            <ac:spMk id="55" creationId="{CE5512BA-7640-4F9B-83F8-0319EBBE233F}"/>
          </ac:spMkLst>
        </pc:spChg>
        <pc:spChg chg="add">
          <ac:chgData name="" userId="" providerId="" clId="Web-{62048477-116D-41B7-8B25-6C492DEB85C0}" dt="2019-11-19T10:08:04.521" v="30"/>
          <ac:spMkLst>
            <pc:docMk/>
            <pc:sldMk cId="4012356310" sldId="324"/>
            <ac:spMk id="56" creationId="{6281B38B-4BF0-4EE7-B9F0-31244150AEC7}"/>
          </ac:spMkLst>
        </pc:spChg>
        <pc:spChg chg="add">
          <ac:chgData name="" userId="" providerId="" clId="Web-{62048477-116D-41B7-8B25-6C492DEB85C0}" dt="2019-11-19T10:08:04.521" v="30"/>
          <ac:spMkLst>
            <pc:docMk/>
            <pc:sldMk cId="4012356310" sldId="324"/>
            <ac:spMk id="59" creationId="{4BC129FD-818C-47FA-BF9D-E1CE337C9F1D}"/>
          </ac:spMkLst>
        </pc:spChg>
        <pc:spChg chg="add">
          <ac:chgData name="" userId="" providerId="" clId="Web-{62048477-116D-41B7-8B25-6C492DEB85C0}" dt="2019-11-19T10:08:04.521" v="30"/>
          <ac:spMkLst>
            <pc:docMk/>
            <pc:sldMk cId="4012356310" sldId="324"/>
            <ac:spMk id="60" creationId="{6F13252A-4B08-4EA4-BEE7-B4A3B6A4FC66}"/>
          </ac:spMkLst>
        </pc:spChg>
        <pc:spChg chg="add">
          <ac:chgData name="" userId="" providerId="" clId="Web-{62048477-116D-41B7-8B25-6C492DEB85C0}" dt="2019-11-19T10:08:04.521" v="30"/>
          <ac:spMkLst>
            <pc:docMk/>
            <pc:sldMk cId="4012356310" sldId="324"/>
            <ac:spMk id="61" creationId="{B952FCFB-80B3-43AC-9758-9DED1392CB9F}"/>
          </ac:spMkLst>
        </pc:spChg>
        <pc:spChg chg="add">
          <ac:chgData name="" userId="" providerId="" clId="Web-{62048477-116D-41B7-8B25-6C492DEB85C0}" dt="2019-11-19T10:08:04.521" v="30"/>
          <ac:spMkLst>
            <pc:docMk/>
            <pc:sldMk cId="4012356310" sldId="324"/>
            <ac:spMk id="64" creationId="{716B4DFF-2FED-4097-BFA1-72890A24894D}"/>
          </ac:spMkLst>
        </pc:spChg>
        <pc:spChg chg="add">
          <ac:chgData name="" userId="" providerId="" clId="Web-{62048477-116D-41B7-8B25-6C492DEB85C0}" dt="2019-11-19T10:08:04.521" v="30"/>
          <ac:spMkLst>
            <pc:docMk/>
            <pc:sldMk cId="4012356310" sldId="324"/>
            <ac:spMk id="65" creationId="{B9593ACA-7A0A-4F38-9681-37E9B7BE9C46}"/>
          </ac:spMkLst>
        </pc:spChg>
        <pc:spChg chg="add">
          <ac:chgData name="" userId="" providerId="" clId="Web-{62048477-116D-41B7-8B25-6C492DEB85C0}" dt="2019-11-19T10:08:04.521" v="30"/>
          <ac:spMkLst>
            <pc:docMk/>
            <pc:sldMk cId="4012356310" sldId="324"/>
            <ac:spMk id="66" creationId="{5B22727F-DFC8-4FC7-912A-EBF5DD10C788}"/>
          </ac:spMkLst>
        </pc:spChg>
        <pc:grpChg chg="add">
          <ac:chgData name="" userId="" providerId="" clId="Web-{62048477-116D-41B7-8B25-6C492DEB85C0}" dt="2019-11-19T10:08:04.521" v="30"/>
          <ac:grpSpMkLst>
            <pc:docMk/>
            <pc:sldMk cId="4012356310" sldId="324"/>
            <ac:grpSpMk id="7" creationId="{9F53EC8F-8175-4862-BD7E-DF50DCC289DD}"/>
          </ac:grpSpMkLst>
        </pc:grpChg>
        <pc:grpChg chg="add del mod">
          <ac:chgData name="" userId="" providerId="" clId="Web-{62048477-116D-41B7-8B25-6C492DEB85C0}" dt="2019-11-19T10:09:24.944" v="37"/>
          <ac:grpSpMkLst>
            <pc:docMk/>
            <pc:sldMk cId="4012356310" sldId="324"/>
            <ac:grpSpMk id="80" creationId="{86A3D60D-AB12-4F94-8FE8-1482FB3CD0E2}"/>
          </ac:grpSpMkLst>
        </pc:grpChg>
        <pc:picChg chg="del">
          <ac:chgData name="" userId="" providerId="" clId="Web-{62048477-116D-41B7-8B25-6C492DEB85C0}" dt="2019-11-19T10:08:02.990" v="29"/>
          <ac:picMkLst>
            <pc:docMk/>
            <pc:sldMk cId="4012356310" sldId="324"/>
            <ac:picMk id="3" creationId="{E458F526-84F5-4315-9022-62062BF1DE62}"/>
          </ac:picMkLst>
        </pc:picChg>
        <pc:cxnChg chg="add">
          <ac:chgData name="" userId="" providerId="" clId="Web-{62048477-116D-41B7-8B25-6C492DEB85C0}" dt="2019-11-19T10:08:04.521" v="30"/>
          <ac:cxnSpMkLst>
            <pc:docMk/>
            <pc:sldMk cId="4012356310" sldId="324"/>
            <ac:cxnSpMk id="12" creationId="{E3D0673C-E85F-4A2B-ABF9-B2B24229E004}"/>
          </ac:cxnSpMkLst>
        </pc:cxnChg>
        <pc:cxnChg chg="add">
          <ac:chgData name="" userId="" providerId="" clId="Web-{62048477-116D-41B7-8B25-6C492DEB85C0}" dt="2019-11-19T10:08:04.521" v="30"/>
          <ac:cxnSpMkLst>
            <pc:docMk/>
            <pc:sldMk cId="4012356310" sldId="324"/>
            <ac:cxnSpMk id="13" creationId="{A33B2E0A-E4DD-4984-81B7-12D455A98848}"/>
          </ac:cxnSpMkLst>
        </pc:cxnChg>
        <pc:cxnChg chg="add">
          <ac:chgData name="" userId="" providerId="" clId="Web-{62048477-116D-41B7-8B25-6C492DEB85C0}" dt="2019-11-19T10:08:04.521" v="30"/>
          <ac:cxnSpMkLst>
            <pc:docMk/>
            <pc:sldMk cId="4012356310" sldId="324"/>
            <ac:cxnSpMk id="17" creationId="{B74168B6-FA3A-4E95-B996-EA391FC0A954}"/>
          </ac:cxnSpMkLst>
        </pc:cxnChg>
        <pc:cxnChg chg="add">
          <ac:chgData name="" userId="" providerId="" clId="Web-{62048477-116D-41B7-8B25-6C492DEB85C0}" dt="2019-11-19T10:08:04.521" v="30"/>
          <ac:cxnSpMkLst>
            <pc:docMk/>
            <pc:sldMk cId="4012356310" sldId="324"/>
            <ac:cxnSpMk id="18" creationId="{8AF1ED38-5258-405E-A92C-1FD1F80D8C91}"/>
          </ac:cxnSpMkLst>
        </pc:cxnChg>
        <pc:cxnChg chg="add">
          <ac:chgData name="" userId="" providerId="" clId="Web-{62048477-116D-41B7-8B25-6C492DEB85C0}" dt="2019-11-19T10:08:04.521" v="30"/>
          <ac:cxnSpMkLst>
            <pc:docMk/>
            <pc:sldMk cId="4012356310" sldId="324"/>
            <ac:cxnSpMk id="22" creationId="{446FD21F-BF29-4D36-8F42-91FC09CE8C9A}"/>
          </ac:cxnSpMkLst>
        </pc:cxnChg>
        <pc:cxnChg chg="add">
          <ac:chgData name="" userId="" providerId="" clId="Web-{62048477-116D-41B7-8B25-6C492DEB85C0}" dt="2019-11-19T10:08:04.521" v="30"/>
          <ac:cxnSpMkLst>
            <pc:docMk/>
            <pc:sldMk cId="4012356310" sldId="324"/>
            <ac:cxnSpMk id="23" creationId="{820FB276-F3E6-4012-83B0-DCF43763454E}"/>
          </ac:cxnSpMkLst>
        </pc:cxnChg>
        <pc:cxnChg chg="add">
          <ac:chgData name="" userId="" providerId="" clId="Web-{62048477-116D-41B7-8B25-6C492DEB85C0}" dt="2019-11-19T10:08:04.521" v="30"/>
          <ac:cxnSpMkLst>
            <pc:docMk/>
            <pc:sldMk cId="4012356310" sldId="324"/>
            <ac:cxnSpMk id="27" creationId="{732EC634-865D-4B55-AB2D-56F474020F0B}"/>
          </ac:cxnSpMkLst>
        </pc:cxnChg>
        <pc:cxnChg chg="add">
          <ac:chgData name="" userId="" providerId="" clId="Web-{62048477-116D-41B7-8B25-6C492DEB85C0}" dt="2019-11-19T10:08:04.521" v="30"/>
          <ac:cxnSpMkLst>
            <pc:docMk/>
            <pc:sldMk cId="4012356310" sldId="324"/>
            <ac:cxnSpMk id="28" creationId="{5763BD76-483F-4625-9882-D2B296A8F4B9}"/>
          </ac:cxnSpMkLst>
        </pc:cxnChg>
        <pc:cxnChg chg="add">
          <ac:chgData name="" userId="" providerId="" clId="Web-{62048477-116D-41B7-8B25-6C492DEB85C0}" dt="2019-11-19T10:08:04.521" v="30"/>
          <ac:cxnSpMkLst>
            <pc:docMk/>
            <pc:sldMk cId="4012356310" sldId="324"/>
            <ac:cxnSpMk id="32" creationId="{223B9FE6-7990-4EF9-9777-7248C0B0AD8C}"/>
          </ac:cxnSpMkLst>
        </pc:cxnChg>
        <pc:cxnChg chg="add">
          <ac:chgData name="" userId="" providerId="" clId="Web-{62048477-116D-41B7-8B25-6C492DEB85C0}" dt="2019-11-19T10:08:04.521" v="30"/>
          <ac:cxnSpMkLst>
            <pc:docMk/>
            <pc:sldMk cId="4012356310" sldId="324"/>
            <ac:cxnSpMk id="33" creationId="{BD10A543-AC87-4DE7-9A7A-ACA2A2D8AD09}"/>
          </ac:cxnSpMkLst>
        </pc:cxnChg>
        <pc:cxnChg chg="add">
          <ac:chgData name="" userId="" providerId="" clId="Web-{62048477-116D-41B7-8B25-6C492DEB85C0}" dt="2019-11-19T10:08:04.521" v="30"/>
          <ac:cxnSpMkLst>
            <pc:docMk/>
            <pc:sldMk cId="4012356310" sldId="324"/>
            <ac:cxnSpMk id="37" creationId="{61F59797-CD15-46C8-8C91-8AC9A84D560A}"/>
          </ac:cxnSpMkLst>
        </pc:cxnChg>
        <pc:cxnChg chg="add">
          <ac:chgData name="" userId="" providerId="" clId="Web-{62048477-116D-41B7-8B25-6C492DEB85C0}" dt="2019-11-19T10:08:04.521" v="30"/>
          <ac:cxnSpMkLst>
            <pc:docMk/>
            <pc:sldMk cId="4012356310" sldId="324"/>
            <ac:cxnSpMk id="38" creationId="{2110B555-56B3-47B9-9881-98AB42D4F647}"/>
          </ac:cxnSpMkLst>
        </pc:cxnChg>
        <pc:cxnChg chg="add">
          <ac:chgData name="" userId="" providerId="" clId="Web-{62048477-116D-41B7-8B25-6C492DEB85C0}" dt="2019-11-19T10:08:04.521" v="30"/>
          <ac:cxnSpMkLst>
            <pc:docMk/>
            <pc:sldMk cId="4012356310" sldId="324"/>
            <ac:cxnSpMk id="42" creationId="{E9635EE3-7B90-4CBC-A997-E3A2DD4DE8BD}"/>
          </ac:cxnSpMkLst>
        </pc:cxnChg>
        <pc:cxnChg chg="add">
          <ac:chgData name="" userId="" providerId="" clId="Web-{62048477-116D-41B7-8B25-6C492DEB85C0}" dt="2019-11-19T10:08:04.521" v="30"/>
          <ac:cxnSpMkLst>
            <pc:docMk/>
            <pc:sldMk cId="4012356310" sldId="324"/>
            <ac:cxnSpMk id="43" creationId="{484C1BD6-E993-4623-953A-FC3D0D2233E3}"/>
          </ac:cxnSpMkLst>
        </pc:cxnChg>
        <pc:cxnChg chg="add">
          <ac:chgData name="" userId="" providerId="" clId="Web-{62048477-116D-41B7-8B25-6C492DEB85C0}" dt="2019-11-19T10:08:04.521" v="30"/>
          <ac:cxnSpMkLst>
            <pc:docMk/>
            <pc:sldMk cId="4012356310" sldId="324"/>
            <ac:cxnSpMk id="47" creationId="{930654E5-AF02-4C45-ACA2-AC61D43BB046}"/>
          </ac:cxnSpMkLst>
        </pc:cxnChg>
        <pc:cxnChg chg="add">
          <ac:chgData name="" userId="" providerId="" clId="Web-{62048477-116D-41B7-8B25-6C492DEB85C0}" dt="2019-11-19T10:08:04.521" v="30"/>
          <ac:cxnSpMkLst>
            <pc:docMk/>
            <pc:sldMk cId="4012356310" sldId="324"/>
            <ac:cxnSpMk id="48" creationId="{16A7088F-079D-44BD-92C2-FD38C5DB8949}"/>
          </ac:cxnSpMkLst>
        </pc:cxnChg>
        <pc:cxnChg chg="add">
          <ac:chgData name="" userId="" providerId="" clId="Web-{62048477-116D-41B7-8B25-6C492DEB85C0}" dt="2019-11-19T10:08:04.521" v="30"/>
          <ac:cxnSpMkLst>
            <pc:docMk/>
            <pc:sldMk cId="4012356310" sldId="324"/>
            <ac:cxnSpMk id="52" creationId="{9F90C3CE-119D-4764-9888-B77ADDAA2FA5}"/>
          </ac:cxnSpMkLst>
        </pc:cxnChg>
        <pc:cxnChg chg="add">
          <ac:chgData name="" userId="" providerId="" clId="Web-{62048477-116D-41B7-8B25-6C492DEB85C0}" dt="2019-11-19T10:08:04.521" v="30"/>
          <ac:cxnSpMkLst>
            <pc:docMk/>
            <pc:sldMk cId="4012356310" sldId="324"/>
            <ac:cxnSpMk id="53" creationId="{69079C76-AD00-4A85-B0DB-3E1ECA3F9BF0}"/>
          </ac:cxnSpMkLst>
        </pc:cxnChg>
        <pc:cxnChg chg="add">
          <ac:chgData name="" userId="" providerId="" clId="Web-{62048477-116D-41B7-8B25-6C492DEB85C0}" dt="2019-11-19T10:08:04.521" v="30"/>
          <ac:cxnSpMkLst>
            <pc:docMk/>
            <pc:sldMk cId="4012356310" sldId="324"/>
            <ac:cxnSpMk id="57" creationId="{4939A8D1-462E-44B2-8EC9-87DDA9A36152}"/>
          </ac:cxnSpMkLst>
        </pc:cxnChg>
        <pc:cxnChg chg="add">
          <ac:chgData name="" userId="" providerId="" clId="Web-{62048477-116D-41B7-8B25-6C492DEB85C0}" dt="2019-11-19T10:08:04.521" v="30"/>
          <ac:cxnSpMkLst>
            <pc:docMk/>
            <pc:sldMk cId="4012356310" sldId="324"/>
            <ac:cxnSpMk id="58" creationId="{8084DE23-40A9-4CCB-92FA-CFA3C4194BF9}"/>
          </ac:cxnSpMkLst>
        </pc:cxnChg>
        <pc:cxnChg chg="add">
          <ac:chgData name="" userId="" providerId="" clId="Web-{62048477-116D-41B7-8B25-6C492DEB85C0}" dt="2019-11-19T10:08:04.521" v="30"/>
          <ac:cxnSpMkLst>
            <pc:docMk/>
            <pc:sldMk cId="4012356310" sldId="324"/>
            <ac:cxnSpMk id="62" creationId="{68456036-7564-4CE7-94C6-37EA92E9D106}"/>
          </ac:cxnSpMkLst>
        </pc:cxnChg>
        <pc:cxnChg chg="add">
          <ac:chgData name="" userId="" providerId="" clId="Web-{62048477-116D-41B7-8B25-6C492DEB85C0}" dt="2019-11-19T10:08:04.521" v="30"/>
          <ac:cxnSpMkLst>
            <pc:docMk/>
            <pc:sldMk cId="4012356310" sldId="324"/>
            <ac:cxnSpMk id="63" creationId="{815CBA92-8217-4ABD-9E9F-8EAA74249D91}"/>
          </ac:cxnSpMkLst>
        </pc:cxnChg>
        <pc:cxnChg chg="add">
          <ac:chgData name="" userId="" providerId="" clId="Web-{62048477-116D-41B7-8B25-6C492DEB85C0}" dt="2019-11-19T10:08:04.521" v="30"/>
          <ac:cxnSpMkLst>
            <pc:docMk/>
            <pc:sldMk cId="4012356310" sldId="324"/>
            <ac:cxnSpMk id="67" creationId="{56326088-94AF-4381-831E-853DD531FC2A}"/>
          </ac:cxnSpMkLst>
        </pc:cxnChg>
        <pc:cxnChg chg="add">
          <ac:chgData name="" userId="" providerId="" clId="Web-{62048477-116D-41B7-8B25-6C492DEB85C0}" dt="2019-11-19T10:08:04.521" v="30"/>
          <ac:cxnSpMkLst>
            <pc:docMk/>
            <pc:sldMk cId="4012356310" sldId="324"/>
            <ac:cxnSpMk id="68" creationId="{A7861B55-250A-47FE-9301-A672BE46298C}"/>
          </ac:cxnSpMkLst>
        </pc:cxnChg>
        <pc:cxnChg chg="add">
          <ac:chgData name="" userId="" providerId="" clId="Web-{62048477-116D-41B7-8B25-6C492DEB85C0}" dt="2019-11-19T10:08:04.521" v="30"/>
          <ac:cxnSpMkLst>
            <pc:docMk/>
            <pc:sldMk cId="4012356310" sldId="324"/>
            <ac:cxnSpMk id="69" creationId="{65B7AB2F-3CED-4414-9447-8F429590230B}"/>
          </ac:cxnSpMkLst>
        </pc:cxnChg>
        <pc:cxnChg chg="add">
          <ac:chgData name="" userId="" providerId="" clId="Web-{62048477-116D-41B7-8B25-6C492DEB85C0}" dt="2019-11-19T10:08:04.521" v="30"/>
          <ac:cxnSpMkLst>
            <pc:docMk/>
            <pc:sldMk cId="4012356310" sldId="324"/>
            <ac:cxnSpMk id="70" creationId="{9B2DE338-E880-4658-89C0-9262317A46BE}"/>
          </ac:cxnSpMkLst>
        </pc:cxnChg>
        <pc:cxnChg chg="add">
          <ac:chgData name="" userId="" providerId="" clId="Web-{62048477-116D-41B7-8B25-6C492DEB85C0}" dt="2019-11-19T10:08:04.521" v="30"/>
          <ac:cxnSpMkLst>
            <pc:docMk/>
            <pc:sldMk cId="4012356310" sldId="324"/>
            <ac:cxnSpMk id="71" creationId="{4D7981FC-190F-4D5B-9A17-6E680763F2F0}"/>
          </ac:cxnSpMkLst>
        </pc:cxnChg>
        <pc:cxnChg chg="add">
          <ac:chgData name="" userId="" providerId="" clId="Web-{62048477-116D-41B7-8B25-6C492DEB85C0}" dt="2019-11-19T10:08:04.521" v="30"/>
          <ac:cxnSpMkLst>
            <pc:docMk/>
            <pc:sldMk cId="4012356310" sldId="324"/>
            <ac:cxnSpMk id="72" creationId="{58B8A61C-02B1-4AF8-8E36-3C70CD9F7685}"/>
          </ac:cxnSpMkLst>
        </pc:cxnChg>
        <pc:cxnChg chg="add">
          <ac:chgData name="" userId="" providerId="" clId="Web-{62048477-116D-41B7-8B25-6C492DEB85C0}" dt="2019-11-19T10:08:04.521" v="30"/>
          <ac:cxnSpMkLst>
            <pc:docMk/>
            <pc:sldMk cId="4012356310" sldId="324"/>
            <ac:cxnSpMk id="73" creationId="{F26FDC90-5546-40C3-B039-AD962B544860}"/>
          </ac:cxnSpMkLst>
        </pc:cxnChg>
        <pc:cxnChg chg="add">
          <ac:chgData name="" userId="" providerId="" clId="Web-{62048477-116D-41B7-8B25-6C492DEB85C0}" dt="2019-11-19T10:08:04.521" v="30"/>
          <ac:cxnSpMkLst>
            <pc:docMk/>
            <pc:sldMk cId="4012356310" sldId="324"/>
            <ac:cxnSpMk id="74" creationId="{70D13892-F20B-4A9C-A029-0D19721D3773}"/>
          </ac:cxnSpMkLst>
        </pc:cxnChg>
        <pc:cxnChg chg="add">
          <ac:chgData name="" userId="" providerId="" clId="Web-{62048477-116D-41B7-8B25-6C492DEB85C0}" dt="2019-11-19T10:08:04.521" v="30"/>
          <ac:cxnSpMkLst>
            <pc:docMk/>
            <pc:sldMk cId="4012356310" sldId="324"/>
            <ac:cxnSpMk id="75" creationId="{E147A226-6FD1-4A5C-B562-C6C503A793A0}"/>
          </ac:cxnSpMkLst>
        </pc:cxnChg>
        <pc:cxnChg chg="add">
          <ac:chgData name="" userId="" providerId="" clId="Web-{62048477-116D-41B7-8B25-6C492DEB85C0}" dt="2019-11-19T10:08:04.521" v="30"/>
          <ac:cxnSpMkLst>
            <pc:docMk/>
            <pc:sldMk cId="4012356310" sldId="324"/>
            <ac:cxnSpMk id="76" creationId="{7D079206-B5A2-40EA-9FE7-1A7D8E0C86EA}"/>
          </ac:cxnSpMkLst>
        </pc:cxnChg>
        <pc:cxnChg chg="add">
          <ac:chgData name="" userId="" providerId="" clId="Web-{62048477-116D-41B7-8B25-6C492DEB85C0}" dt="2019-11-19T10:08:04.521" v="30"/>
          <ac:cxnSpMkLst>
            <pc:docMk/>
            <pc:sldMk cId="4012356310" sldId="324"/>
            <ac:cxnSpMk id="77" creationId="{BC64C6D4-BDC0-4DBC-9E82-B7955863F936}"/>
          </ac:cxnSpMkLst>
        </pc:cxnChg>
        <pc:cxnChg chg="add">
          <ac:chgData name="" userId="" providerId="" clId="Web-{62048477-116D-41B7-8B25-6C492DEB85C0}" dt="2019-11-19T10:08:04.521" v="30"/>
          <ac:cxnSpMkLst>
            <pc:docMk/>
            <pc:sldMk cId="4012356310" sldId="324"/>
            <ac:cxnSpMk id="78" creationId="{8AE643D0-D821-4CFB-8487-C9F424D95326}"/>
          </ac:cxnSpMkLst>
        </pc:cxnChg>
        <pc:cxnChg chg="add">
          <ac:chgData name="" userId="" providerId="" clId="Web-{62048477-116D-41B7-8B25-6C492DEB85C0}" dt="2019-11-19T10:08:04.521" v="30"/>
          <ac:cxnSpMkLst>
            <pc:docMk/>
            <pc:sldMk cId="4012356310" sldId="324"/>
            <ac:cxnSpMk id="79" creationId="{4703275A-750C-48F8-B549-8E55FE3C4C5E}"/>
          </ac:cxnSpMkLst>
        </pc:cxnChg>
        <pc:cxnChg chg="mod">
          <ac:chgData name="" userId="" providerId="" clId="Web-{62048477-116D-41B7-8B25-6C492DEB85C0}" dt="2019-11-19T10:09:24.944" v="37"/>
          <ac:cxnSpMkLst>
            <pc:docMk/>
            <pc:sldMk cId="4012356310" sldId="324"/>
            <ac:cxnSpMk id="84" creationId="{B235AF42-00CB-46F5-BE2F-2468B1935FF3}"/>
          </ac:cxnSpMkLst>
        </pc:cxnChg>
        <pc:cxnChg chg="mod">
          <ac:chgData name="" userId="" providerId="" clId="Web-{62048477-116D-41B7-8B25-6C492DEB85C0}" dt="2019-11-19T10:09:24.944" v="37"/>
          <ac:cxnSpMkLst>
            <pc:docMk/>
            <pc:sldMk cId="4012356310" sldId="324"/>
            <ac:cxnSpMk id="85" creationId="{98CFE8F3-F0E1-41CC-A2BC-C64EB71FD26E}"/>
          </ac:cxnSpMkLst>
        </pc:cxnChg>
        <pc:cxnChg chg="mod">
          <ac:chgData name="" userId="" providerId="" clId="Web-{62048477-116D-41B7-8B25-6C492DEB85C0}" dt="2019-11-19T10:09:24.944" v="37"/>
          <ac:cxnSpMkLst>
            <pc:docMk/>
            <pc:sldMk cId="4012356310" sldId="324"/>
            <ac:cxnSpMk id="89" creationId="{34A7A97A-4A76-4BCB-B51F-22DEB30031D1}"/>
          </ac:cxnSpMkLst>
        </pc:cxnChg>
        <pc:cxnChg chg="mod">
          <ac:chgData name="" userId="" providerId="" clId="Web-{62048477-116D-41B7-8B25-6C492DEB85C0}" dt="2019-11-19T10:09:24.944" v="37"/>
          <ac:cxnSpMkLst>
            <pc:docMk/>
            <pc:sldMk cId="4012356310" sldId="324"/>
            <ac:cxnSpMk id="90" creationId="{96B6F1E3-F8A8-4911-A477-69B76AE8AC59}"/>
          </ac:cxnSpMkLst>
        </pc:cxnChg>
        <pc:cxnChg chg="mod">
          <ac:chgData name="" userId="" providerId="" clId="Web-{62048477-116D-41B7-8B25-6C492DEB85C0}" dt="2019-11-19T10:09:24.944" v="37"/>
          <ac:cxnSpMkLst>
            <pc:docMk/>
            <pc:sldMk cId="4012356310" sldId="324"/>
            <ac:cxnSpMk id="94" creationId="{1A212E3E-8C9A-4C45-840B-9D651EBA1578}"/>
          </ac:cxnSpMkLst>
        </pc:cxnChg>
        <pc:cxnChg chg="mod">
          <ac:chgData name="" userId="" providerId="" clId="Web-{62048477-116D-41B7-8B25-6C492DEB85C0}" dt="2019-11-19T10:09:24.944" v="37"/>
          <ac:cxnSpMkLst>
            <pc:docMk/>
            <pc:sldMk cId="4012356310" sldId="324"/>
            <ac:cxnSpMk id="95" creationId="{465001B3-9EC5-4F7F-8F24-03A1278A945F}"/>
          </ac:cxnSpMkLst>
        </pc:cxnChg>
        <pc:cxnChg chg="mod">
          <ac:chgData name="" userId="" providerId="" clId="Web-{62048477-116D-41B7-8B25-6C492DEB85C0}" dt="2019-11-19T10:09:24.944" v="37"/>
          <ac:cxnSpMkLst>
            <pc:docMk/>
            <pc:sldMk cId="4012356310" sldId="324"/>
            <ac:cxnSpMk id="99" creationId="{49A4E075-BFCE-43DF-985C-31C336D4097A}"/>
          </ac:cxnSpMkLst>
        </pc:cxnChg>
        <pc:cxnChg chg="mod">
          <ac:chgData name="" userId="" providerId="" clId="Web-{62048477-116D-41B7-8B25-6C492DEB85C0}" dt="2019-11-19T10:09:24.944" v="37"/>
          <ac:cxnSpMkLst>
            <pc:docMk/>
            <pc:sldMk cId="4012356310" sldId="324"/>
            <ac:cxnSpMk id="100" creationId="{AEA2D7C4-F478-4969-AEB3-35B162880D90}"/>
          </ac:cxnSpMkLst>
        </pc:cxnChg>
        <pc:cxnChg chg="mod">
          <ac:chgData name="" userId="" providerId="" clId="Web-{62048477-116D-41B7-8B25-6C492DEB85C0}" dt="2019-11-19T10:09:24.944" v="37"/>
          <ac:cxnSpMkLst>
            <pc:docMk/>
            <pc:sldMk cId="4012356310" sldId="324"/>
            <ac:cxnSpMk id="104" creationId="{E8D6CE48-878E-44D5-8272-917CC2B0B734}"/>
          </ac:cxnSpMkLst>
        </pc:cxnChg>
        <pc:cxnChg chg="mod">
          <ac:chgData name="" userId="" providerId="" clId="Web-{62048477-116D-41B7-8B25-6C492DEB85C0}" dt="2019-11-19T10:09:24.944" v="37"/>
          <ac:cxnSpMkLst>
            <pc:docMk/>
            <pc:sldMk cId="4012356310" sldId="324"/>
            <ac:cxnSpMk id="105" creationId="{8B553C1E-96FB-400F-B621-D84F9C5DD7A1}"/>
          </ac:cxnSpMkLst>
        </pc:cxnChg>
        <pc:cxnChg chg="mod">
          <ac:chgData name="" userId="" providerId="" clId="Web-{62048477-116D-41B7-8B25-6C492DEB85C0}" dt="2019-11-19T10:09:24.944" v="37"/>
          <ac:cxnSpMkLst>
            <pc:docMk/>
            <pc:sldMk cId="4012356310" sldId="324"/>
            <ac:cxnSpMk id="109" creationId="{2FF0658A-6E4F-4EF8-BD0C-F9DAAD1A3D97}"/>
          </ac:cxnSpMkLst>
        </pc:cxnChg>
        <pc:cxnChg chg="mod">
          <ac:chgData name="" userId="" providerId="" clId="Web-{62048477-116D-41B7-8B25-6C492DEB85C0}" dt="2019-11-19T10:09:24.944" v="37"/>
          <ac:cxnSpMkLst>
            <pc:docMk/>
            <pc:sldMk cId="4012356310" sldId="324"/>
            <ac:cxnSpMk id="110" creationId="{1FD28B49-40B3-4B72-A3F4-5D558870DAAD}"/>
          </ac:cxnSpMkLst>
        </pc:cxnChg>
        <pc:cxnChg chg="mod">
          <ac:chgData name="" userId="" providerId="" clId="Web-{62048477-116D-41B7-8B25-6C492DEB85C0}" dt="2019-11-19T10:09:24.944" v="37"/>
          <ac:cxnSpMkLst>
            <pc:docMk/>
            <pc:sldMk cId="4012356310" sldId="324"/>
            <ac:cxnSpMk id="114" creationId="{C95F853C-7CF5-433D-90D1-36B16367375F}"/>
          </ac:cxnSpMkLst>
        </pc:cxnChg>
        <pc:cxnChg chg="mod">
          <ac:chgData name="" userId="" providerId="" clId="Web-{62048477-116D-41B7-8B25-6C492DEB85C0}" dt="2019-11-19T10:09:24.944" v="37"/>
          <ac:cxnSpMkLst>
            <pc:docMk/>
            <pc:sldMk cId="4012356310" sldId="324"/>
            <ac:cxnSpMk id="115" creationId="{4461B68D-3A82-4923-8230-E27F371DB54E}"/>
          </ac:cxnSpMkLst>
        </pc:cxnChg>
        <pc:cxnChg chg="mod">
          <ac:chgData name="" userId="" providerId="" clId="Web-{62048477-116D-41B7-8B25-6C492DEB85C0}" dt="2019-11-19T10:09:24.944" v="37"/>
          <ac:cxnSpMkLst>
            <pc:docMk/>
            <pc:sldMk cId="4012356310" sldId="324"/>
            <ac:cxnSpMk id="119" creationId="{B6D09CA6-1BF8-4549-8AA3-E23EC54465AC}"/>
          </ac:cxnSpMkLst>
        </pc:cxnChg>
        <pc:cxnChg chg="mod">
          <ac:chgData name="" userId="" providerId="" clId="Web-{62048477-116D-41B7-8B25-6C492DEB85C0}" dt="2019-11-19T10:09:24.944" v="37"/>
          <ac:cxnSpMkLst>
            <pc:docMk/>
            <pc:sldMk cId="4012356310" sldId="324"/>
            <ac:cxnSpMk id="120" creationId="{8A81744F-1C59-4D6D-8685-7360DE1766A8}"/>
          </ac:cxnSpMkLst>
        </pc:cxnChg>
        <pc:cxnChg chg="mod">
          <ac:chgData name="" userId="" providerId="" clId="Web-{62048477-116D-41B7-8B25-6C492DEB85C0}" dt="2019-11-19T10:09:24.944" v="37"/>
          <ac:cxnSpMkLst>
            <pc:docMk/>
            <pc:sldMk cId="4012356310" sldId="324"/>
            <ac:cxnSpMk id="124" creationId="{D25C7701-5A80-4BF0-92EA-ABE046E37547}"/>
          </ac:cxnSpMkLst>
        </pc:cxnChg>
        <pc:cxnChg chg="mod">
          <ac:chgData name="" userId="" providerId="" clId="Web-{62048477-116D-41B7-8B25-6C492DEB85C0}" dt="2019-11-19T10:09:24.944" v="37"/>
          <ac:cxnSpMkLst>
            <pc:docMk/>
            <pc:sldMk cId="4012356310" sldId="324"/>
            <ac:cxnSpMk id="125" creationId="{D32E204E-40F9-4943-8AAC-74A6BE1615DE}"/>
          </ac:cxnSpMkLst>
        </pc:cxnChg>
        <pc:cxnChg chg="mod">
          <ac:chgData name="" userId="" providerId="" clId="Web-{62048477-116D-41B7-8B25-6C492DEB85C0}" dt="2019-11-19T10:09:24.944" v="37"/>
          <ac:cxnSpMkLst>
            <pc:docMk/>
            <pc:sldMk cId="4012356310" sldId="324"/>
            <ac:cxnSpMk id="129" creationId="{B814D9E0-51DF-4BB1-BFD2-B508DF8134BB}"/>
          </ac:cxnSpMkLst>
        </pc:cxnChg>
        <pc:cxnChg chg="mod">
          <ac:chgData name="" userId="" providerId="" clId="Web-{62048477-116D-41B7-8B25-6C492DEB85C0}" dt="2019-11-19T10:09:24.944" v="37"/>
          <ac:cxnSpMkLst>
            <pc:docMk/>
            <pc:sldMk cId="4012356310" sldId="324"/>
            <ac:cxnSpMk id="130" creationId="{C4347172-B3C3-4942-882E-3DF3AE3E73FA}"/>
          </ac:cxnSpMkLst>
        </pc:cxnChg>
        <pc:cxnChg chg="mod">
          <ac:chgData name="" userId="" providerId="" clId="Web-{62048477-116D-41B7-8B25-6C492DEB85C0}" dt="2019-11-19T10:09:24.944" v="37"/>
          <ac:cxnSpMkLst>
            <pc:docMk/>
            <pc:sldMk cId="4012356310" sldId="324"/>
            <ac:cxnSpMk id="134" creationId="{012F4114-9F5D-41B4-88BF-47E0C3BDEE97}"/>
          </ac:cxnSpMkLst>
        </pc:cxnChg>
        <pc:cxnChg chg="mod">
          <ac:chgData name="" userId="" providerId="" clId="Web-{62048477-116D-41B7-8B25-6C492DEB85C0}" dt="2019-11-19T10:09:24.944" v="37"/>
          <ac:cxnSpMkLst>
            <pc:docMk/>
            <pc:sldMk cId="4012356310" sldId="324"/>
            <ac:cxnSpMk id="135" creationId="{B245DCF4-A80C-4D3A-B4E7-FA9865660072}"/>
          </ac:cxnSpMkLst>
        </pc:cxnChg>
        <pc:cxnChg chg="mod">
          <ac:chgData name="" userId="" providerId="" clId="Web-{62048477-116D-41B7-8B25-6C492DEB85C0}" dt="2019-11-19T10:09:24.944" v="37"/>
          <ac:cxnSpMkLst>
            <pc:docMk/>
            <pc:sldMk cId="4012356310" sldId="324"/>
            <ac:cxnSpMk id="139" creationId="{9D2BADDB-A8B4-4DB0-B4AF-F9E950F17A1E}"/>
          </ac:cxnSpMkLst>
        </pc:cxnChg>
        <pc:cxnChg chg="mod">
          <ac:chgData name="" userId="" providerId="" clId="Web-{62048477-116D-41B7-8B25-6C492DEB85C0}" dt="2019-11-19T10:09:24.944" v="37"/>
          <ac:cxnSpMkLst>
            <pc:docMk/>
            <pc:sldMk cId="4012356310" sldId="324"/>
            <ac:cxnSpMk id="140" creationId="{B36D5878-33E6-4B5B-974B-E260925F5456}"/>
          </ac:cxnSpMkLst>
        </pc:cxnChg>
        <pc:cxnChg chg="mod">
          <ac:chgData name="" userId="" providerId="" clId="Web-{62048477-116D-41B7-8B25-6C492DEB85C0}" dt="2019-11-19T10:09:24.944" v="37"/>
          <ac:cxnSpMkLst>
            <pc:docMk/>
            <pc:sldMk cId="4012356310" sldId="324"/>
            <ac:cxnSpMk id="141" creationId="{45C6646D-2395-4C03-9F41-A652AB050A42}"/>
          </ac:cxnSpMkLst>
        </pc:cxnChg>
        <pc:cxnChg chg="mod">
          <ac:chgData name="" userId="" providerId="" clId="Web-{62048477-116D-41B7-8B25-6C492DEB85C0}" dt="2019-11-19T10:09:24.944" v="37"/>
          <ac:cxnSpMkLst>
            <pc:docMk/>
            <pc:sldMk cId="4012356310" sldId="324"/>
            <ac:cxnSpMk id="142" creationId="{320736FA-F495-4A42-9263-6C2B4A6347D6}"/>
          </ac:cxnSpMkLst>
        </pc:cxnChg>
        <pc:cxnChg chg="mod">
          <ac:chgData name="" userId="" providerId="" clId="Web-{62048477-116D-41B7-8B25-6C492DEB85C0}" dt="2019-11-19T10:09:24.944" v="37"/>
          <ac:cxnSpMkLst>
            <pc:docMk/>
            <pc:sldMk cId="4012356310" sldId="324"/>
            <ac:cxnSpMk id="143" creationId="{DF6496D9-0BFA-464C-9904-465DAB577144}"/>
          </ac:cxnSpMkLst>
        </pc:cxnChg>
        <pc:cxnChg chg="mod">
          <ac:chgData name="" userId="" providerId="" clId="Web-{62048477-116D-41B7-8B25-6C492DEB85C0}" dt="2019-11-19T10:09:24.944" v="37"/>
          <ac:cxnSpMkLst>
            <pc:docMk/>
            <pc:sldMk cId="4012356310" sldId="324"/>
            <ac:cxnSpMk id="144" creationId="{FA7C0BAF-C524-447B-A9B7-5D300BA85E46}"/>
          </ac:cxnSpMkLst>
        </pc:cxnChg>
        <pc:cxnChg chg="mod">
          <ac:chgData name="" userId="" providerId="" clId="Web-{62048477-116D-41B7-8B25-6C492DEB85C0}" dt="2019-11-19T10:09:24.944" v="37"/>
          <ac:cxnSpMkLst>
            <pc:docMk/>
            <pc:sldMk cId="4012356310" sldId="324"/>
            <ac:cxnSpMk id="145" creationId="{3F5C45AB-FC5C-4858-91F3-4C01D0F27FCE}"/>
          </ac:cxnSpMkLst>
        </pc:cxnChg>
        <pc:cxnChg chg="mod">
          <ac:chgData name="" userId="" providerId="" clId="Web-{62048477-116D-41B7-8B25-6C492DEB85C0}" dt="2019-11-19T10:09:24.944" v="37"/>
          <ac:cxnSpMkLst>
            <pc:docMk/>
            <pc:sldMk cId="4012356310" sldId="324"/>
            <ac:cxnSpMk id="146" creationId="{EA4283ED-9B40-49F6-A6F4-2A5FD5A4592A}"/>
          </ac:cxnSpMkLst>
        </pc:cxnChg>
        <pc:cxnChg chg="mod">
          <ac:chgData name="" userId="" providerId="" clId="Web-{62048477-116D-41B7-8B25-6C492DEB85C0}" dt="2019-11-19T10:09:24.944" v="37"/>
          <ac:cxnSpMkLst>
            <pc:docMk/>
            <pc:sldMk cId="4012356310" sldId="324"/>
            <ac:cxnSpMk id="147" creationId="{CB40A103-ACA8-458B-914B-6A9474A7EEAE}"/>
          </ac:cxnSpMkLst>
        </pc:cxnChg>
        <pc:cxnChg chg="mod">
          <ac:chgData name="" userId="" providerId="" clId="Web-{62048477-116D-41B7-8B25-6C492DEB85C0}" dt="2019-11-19T10:09:24.944" v="37"/>
          <ac:cxnSpMkLst>
            <pc:docMk/>
            <pc:sldMk cId="4012356310" sldId="324"/>
            <ac:cxnSpMk id="148" creationId="{FE5A621E-D0A5-4BAF-AD1B-BBCCA259B3D1}"/>
          </ac:cxnSpMkLst>
        </pc:cxnChg>
        <pc:cxnChg chg="mod">
          <ac:chgData name="" userId="" providerId="" clId="Web-{62048477-116D-41B7-8B25-6C492DEB85C0}" dt="2019-11-19T10:09:24.944" v="37"/>
          <ac:cxnSpMkLst>
            <pc:docMk/>
            <pc:sldMk cId="4012356310" sldId="324"/>
            <ac:cxnSpMk id="149" creationId="{19E130F8-26BF-4471-83E6-714CF38B8914}"/>
          </ac:cxnSpMkLst>
        </pc:cxnChg>
        <pc:cxnChg chg="mod">
          <ac:chgData name="" userId="" providerId="" clId="Web-{62048477-116D-41B7-8B25-6C492DEB85C0}" dt="2019-11-19T10:09:24.944" v="37"/>
          <ac:cxnSpMkLst>
            <pc:docMk/>
            <pc:sldMk cId="4012356310" sldId="324"/>
            <ac:cxnSpMk id="150" creationId="{76605CC9-CB7A-4B7C-83AA-678C42AC2D20}"/>
          </ac:cxnSpMkLst>
        </pc:cxnChg>
        <pc:cxnChg chg="mod">
          <ac:chgData name="" userId="" providerId="" clId="Web-{62048477-116D-41B7-8B25-6C492DEB85C0}" dt="2019-11-19T10:09:24.944" v="37"/>
          <ac:cxnSpMkLst>
            <pc:docMk/>
            <pc:sldMk cId="4012356310" sldId="324"/>
            <ac:cxnSpMk id="151" creationId="{93434A29-5C07-454E-B69D-9A504C9ACB36}"/>
          </ac:cxnSpMkLst>
        </pc:cxnChg>
      </pc:sldChg>
    </pc:docChg>
  </pc:docChgLst>
  <pc:docChgLst>
    <pc:chgData clId="Web-{2A62DB12-487B-420F-97E7-0B1DCF56D9E3}"/>
    <pc:docChg chg="addSld delSld modSld sldOrd">
      <pc:chgData name="" userId="" providerId="" clId="Web-{2A62DB12-487B-420F-97E7-0B1DCF56D9E3}" dt="2019-07-20T13:39:40.077" v="4437"/>
      <pc:docMkLst>
        <pc:docMk/>
      </pc:docMkLst>
      <pc:sldChg chg="modNotes">
        <pc:chgData name="" userId="" providerId="" clId="Web-{2A62DB12-487B-420F-97E7-0B1DCF56D9E3}" dt="2019-07-20T10:56:42.377" v="728"/>
        <pc:sldMkLst>
          <pc:docMk/>
          <pc:sldMk cId="231779985" sldId="275"/>
        </pc:sldMkLst>
      </pc:sldChg>
      <pc:sldChg chg="modNotes">
        <pc:chgData name="" userId="" providerId="" clId="Web-{2A62DB12-487B-420F-97E7-0B1DCF56D9E3}" dt="2019-07-20T10:59:46.875" v="840"/>
        <pc:sldMkLst>
          <pc:docMk/>
          <pc:sldMk cId="1296312953" sldId="309"/>
        </pc:sldMkLst>
      </pc:sldChg>
      <pc:sldChg chg="modNotes">
        <pc:chgData name="" userId="" providerId="" clId="Web-{2A62DB12-487B-420F-97E7-0B1DCF56D9E3}" dt="2019-07-20T11:29:40.367" v="1461"/>
        <pc:sldMkLst>
          <pc:docMk/>
          <pc:sldMk cId="1358839925" sldId="316"/>
        </pc:sldMkLst>
      </pc:sldChg>
      <pc:sldChg chg="addSp modSp addAnim modAnim modNotes">
        <pc:chgData name="" userId="" providerId="" clId="Web-{2A62DB12-487B-420F-97E7-0B1DCF56D9E3}" dt="2019-07-20T11:56:50.523" v="2051"/>
        <pc:sldMkLst>
          <pc:docMk/>
          <pc:sldMk cId="2701581492" sldId="317"/>
        </pc:sldMkLst>
        <pc:spChg chg="mod">
          <ac:chgData name="" userId="" providerId="" clId="Web-{2A62DB12-487B-420F-97E7-0B1DCF56D9E3}" dt="2019-07-20T11:45:16.998" v="1846" actId="20577"/>
          <ac:spMkLst>
            <pc:docMk/>
            <pc:sldMk cId="2701581492" sldId="317"/>
            <ac:spMk id="13" creationId="{A85D75AE-9F6B-4FA8-AFCF-77E948D3BE0B}"/>
          </ac:spMkLst>
        </pc:spChg>
        <pc:picChg chg="add mod modCrop">
          <ac:chgData name="" userId="" providerId="" clId="Web-{2A62DB12-487B-420F-97E7-0B1DCF56D9E3}" dt="2019-07-20T11:56:37.430" v="2047"/>
          <ac:picMkLst>
            <pc:docMk/>
            <pc:sldMk cId="2701581492" sldId="317"/>
            <ac:picMk id="3" creationId="{3EE57FF7-DC66-4C73-B387-0EE82B0DBEF8}"/>
          </ac:picMkLst>
        </pc:picChg>
        <pc:picChg chg="add mod">
          <ac:chgData name="" userId="" providerId="" clId="Web-{2A62DB12-487B-420F-97E7-0B1DCF56D9E3}" dt="2019-07-20T11:56:45.367" v="2049" actId="1076"/>
          <ac:picMkLst>
            <pc:docMk/>
            <pc:sldMk cId="2701581492" sldId="317"/>
            <ac:picMk id="5" creationId="{120BCBD6-7ABE-45BA-A499-766290FEDA61}"/>
          </ac:picMkLst>
        </pc:picChg>
      </pc:sldChg>
      <pc:sldChg chg="modSp modNotes">
        <pc:chgData name="" userId="" providerId="" clId="Web-{2A62DB12-487B-420F-97E7-0B1DCF56D9E3}" dt="2019-07-20T11:07:50.087" v="919"/>
        <pc:sldMkLst>
          <pc:docMk/>
          <pc:sldMk cId="2233569022" sldId="318"/>
        </pc:sldMkLst>
        <pc:spChg chg="mod">
          <ac:chgData name="" userId="" providerId="" clId="Web-{2A62DB12-487B-420F-97E7-0B1DCF56D9E3}" dt="2019-07-20T10:59:52.734" v="841" actId="20577"/>
          <ac:spMkLst>
            <pc:docMk/>
            <pc:sldMk cId="2233569022" sldId="318"/>
            <ac:spMk id="8" creationId="{5C291F51-FB50-485D-9AF4-CC7CF8DB1269}"/>
          </ac:spMkLst>
        </pc:spChg>
      </pc:sldChg>
      <pc:sldChg chg="addSp modSp addAnim modAnim modNotes">
        <pc:chgData name="" userId="" providerId="" clId="Web-{2A62DB12-487B-420F-97E7-0B1DCF56D9E3}" dt="2019-07-20T11:13:16.114" v="1078"/>
        <pc:sldMkLst>
          <pc:docMk/>
          <pc:sldMk cId="651419574" sldId="319"/>
        </pc:sldMkLst>
        <pc:spChg chg="mod">
          <ac:chgData name="" userId="" providerId="" clId="Web-{2A62DB12-487B-420F-97E7-0B1DCF56D9E3}" dt="2019-07-20T10:59:57.515" v="844" actId="20577"/>
          <ac:spMkLst>
            <pc:docMk/>
            <pc:sldMk cId="651419574" sldId="319"/>
            <ac:spMk id="9" creationId="{DAAE332E-76D1-4263-B790-AA928CE491DE}"/>
          </ac:spMkLst>
        </pc:spChg>
        <pc:picChg chg="add mod">
          <ac:chgData name="" userId="" providerId="" clId="Web-{2A62DB12-487B-420F-97E7-0B1DCF56D9E3}" dt="2019-07-20T11:04:40.465" v="853" actId="1076"/>
          <ac:picMkLst>
            <pc:docMk/>
            <pc:sldMk cId="651419574" sldId="319"/>
            <ac:picMk id="2" creationId="{865C1FC9-283D-464C-ABB5-1C67E4D85A09}"/>
          </ac:picMkLst>
        </pc:picChg>
      </pc:sldChg>
      <pc:sldChg chg="modSp modNotes">
        <pc:chgData name="" userId="" providerId="" clId="Web-{2A62DB12-487B-420F-97E7-0B1DCF56D9E3}" dt="2019-07-20T11:15:17.925" v="1154"/>
        <pc:sldMkLst>
          <pc:docMk/>
          <pc:sldMk cId="3040043901" sldId="320"/>
        </pc:sldMkLst>
        <pc:spChg chg="mod">
          <ac:chgData name="" userId="" providerId="" clId="Web-{2A62DB12-487B-420F-97E7-0B1DCF56D9E3}" dt="2019-07-20T11:00:00.499" v="848" actId="20577"/>
          <ac:spMkLst>
            <pc:docMk/>
            <pc:sldMk cId="3040043901" sldId="320"/>
            <ac:spMk id="8" creationId="{F47A110F-3A48-475D-A161-B21EADAA3D53}"/>
          </ac:spMkLst>
        </pc:spChg>
      </pc:sldChg>
      <pc:sldChg chg="addSp modSp addAnim modAnim modNotes">
        <pc:chgData name="" userId="" providerId="" clId="Web-{2A62DB12-487B-420F-97E7-0B1DCF56D9E3}" dt="2019-07-20T11:37:00.442" v="1627"/>
        <pc:sldMkLst>
          <pc:docMk/>
          <pc:sldMk cId="1670586108" sldId="321"/>
        </pc:sldMkLst>
        <pc:picChg chg="add mod">
          <ac:chgData name="" userId="" providerId="" clId="Web-{2A62DB12-487B-420F-97E7-0B1DCF56D9E3}" dt="2019-07-20T11:33:03.302" v="1509"/>
          <ac:picMkLst>
            <pc:docMk/>
            <pc:sldMk cId="1670586108" sldId="321"/>
            <ac:picMk id="3" creationId="{0E597D62-044E-4593-94EA-90700B67192D}"/>
          </ac:picMkLst>
        </pc:picChg>
      </pc:sldChg>
      <pc:sldChg chg="addSp modSp addAnim modAnim modNotes">
        <pc:chgData name="" userId="" providerId="" clId="Web-{2A62DB12-487B-420F-97E7-0B1DCF56D9E3}" dt="2019-07-20T11:48:41.652" v="1985"/>
        <pc:sldMkLst>
          <pc:docMk/>
          <pc:sldMk cId="2669046937" sldId="323"/>
        </pc:sldMkLst>
        <pc:spChg chg="mod">
          <ac:chgData name="" userId="" providerId="" clId="Web-{2A62DB12-487B-420F-97E7-0B1DCF56D9E3}" dt="2019-07-20T10:52:24.146" v="703" actId="20577"/>
          <ac:spMkLst>
            <pc:docMk/>
            <pc:sldMk cId="2669046937" sldId="323"/>
            <ac:spMk id="5" creationId="{F2365883-58D8-4AC1-BA4D-34A790D08847}"/>
          </ac:spMkLst>
        </pc:spChg>
        <pc:picChg chg="add mod">
          <ac:chgData name="" userId="" providerId="" clId="Web-{2A62DB12-487B-420F-97E7-0B1DCF56D9E3}" dt="2019-07-20T10:52:26.365" v="704" actId="1076"/>
          <ac:picMkLst>
            <pc:docMk/>
            <pc:sldMk cId="2669046937" sldId="323"/>
            <ac:picMk id="3" creationId="{3E4A0995-1345-4B07-87D1-02B021C9DF8A}"/>
          </ac:picMkLst>
        </pc:picChg>
      </pc:sldChg>
      <pc:sldChg chg="modNotes">
        <pc:chgData name="" userId="" providerId="" clId="Web-{2A62DB12-487B-420F-97E7-0B1DCF56D9E3}" dt="2019-07-20T11:49:11.479" v="2004"/>
        <pc:sldMkLst>
          <pc:docMk/>
          <pc:sldMk cId="4012356310" sldId="324"/>
        </pc:sldMkLst>
      </pc:sldChg>
      <pc:sldChg chg="addSp delSp modSp modNotes">
        <pc:chgData name="" userId="" providerId="" clId="Web-{2A62DB12-487B-420F-97E7-0B1DCF56D9E3}" dt="2019-07-20T11:59:51.552" v="2113"/>
        <pc:sldMkLst>
          <pc:docMk/>
          <pc:sldMk cId="3356582414" sldId="325"/>
        </pc:sldMkLst>
        <pc:picChg chg="add mod">
          <ac:chgData name="" userId="" providerId="" clId="Web-{2A62DB12-487B-420F-97E7-0B1DCF56D9E3}" dt="2019-07-20T09:14:03.856" v="99" actId="1076"/>
          <ac:picMkLst>
            <pc:docMk/>
            <pc:sldMk cId="3356582414" sldId="325"/>
            <ac:picMk id="6" creationId="{F90EFD8F-2EC4-4BF5-834A-A6F48D218DD8}"/>
          </ac:picMkLst>
        </pc:picChg>
        <pc:picChg chg="del">
          <ac:chgData name="" userId="" providerId="" clId="Web-{2A62DB12-487B-420F-97E7-0B1DCF56D9E3}" dt="2019-07-20T09:13:39.310" v="93"/>
          <ac:picMkLst>
            <pc:docMk/>
            <pc:sldMk cId="3356582414" sldId="325"/>
            <ac:picMk id="7" creationId="{679C0C6C-12A8-4C3B-BA4E-EAAD8DEFE9D5}"/>
          </ac:picMkLst>
        </pc:picChg>
      </pc:sldChg>
      <pc:sldChg chg="addSp delSp modSp modNotes">
        <pc:chgData name="" userId="" providerId="" clId="Web-{2A62DB12-487B-420F-97E7-0B1DCF56D9E3}" dt="2019-07-20T12:03:16.862" v="2252"/>
        <pc:sldMkLst>
          <pc:docMk/>
          <pc:sldMk cId="1388097377" sldId="328"/>
        </pc:sldMkLst>
        <pc:spChg chg="add mod">
          <ac:chgData name="" userId="" providerId="" clId="Web-{2A62DB12-487B-420F-97E7-0B1DCF56D9E3}" dt="2019-07-20T09:00:43.536" v="48" actId="1076"/>
          <ac:spMkLst>
            <pc:docMk/>
            <pc:sldMk cId="1388097377" sldId="328"/>
            <ac:spMk id="6" creationId="{391DE771-F911-49D6-8041-426E4A3D0C75}"/>
          </ac:spMkLst>
        </pc:spChg>
        <pc:spChg chg="add mod">
          <ac:chgData name="" userId="" providerId="" clId="Web-{2A62DB12-487B-420F-97E7-0B1DCF56D9E3}" dt="2019-07-20T09:01:36.535" v="64" actId="20577"/>
          <ac:spMkLst>
            <pc:docMk/>
            <pc:sldMk cId="1388097377" sldId="328"/>
            <ac:spMk id="7" creationId="{27820D0D-F576-474A-89AF-8E536B7CC2D4}"/>
          </ac:spMkLst>
        </pc:spChg>
        <pc:spChg chg="del mod">
          <ac:chgData name="" userId="" providerId="" clId="Web-{2A62DB12-487B-420F-97E7-0B1DCF56D9E3}" dt="2019-07-20T08:59:50.599" v="27"/>
          <ac:spMkLst>
            <pc:docMk/>
            <pc:sldMk cId="1388097377" sldId="328"/>
            <ac:spMk id="11" creationId="{F1F080C8-DF3D-4C66-B541-469B0E891962}"/>
          </ac:spMkLst>
        </pc:spChg>
        <pc:spChg chg="add mod">
          <ac:chgData name="" userId="" providerId="" clId="Web-{2A62DB12-487B-420F-97E7-0B1DCF56D9E3}" dt="2019-07-20T09:03:07.784" v="75" actId="14100"/>
          <ac:spMkLst>
            <pc:docMk/>
            <pc:sldMk cId="1388097377" sldId="328"/>
            <ac:spMk id="13" creationId="{A2EE480E-A902-49BB-82C3-33E8035815B7}"/>
          </ac:spMkLst>
        </pc:spChg>
        <pc:picChg chg="add mod modCrop">
          <ac:chgData name="" userId="" providerId="" clId="Web-{2A62DB12-487B-420F-97E7-0B1DCF56D9E3}" dt="2019-07-20T09:02:31.894" v="68"/>
          <ac:picMkLst>
            <pc:docMk/>
            <pc:sldMk cId="1388097377" sldId="328"/>
            <ac:picMk id="3" creationId="{166692D7-578C-47CC-B213-29880393891E}"/>
          </ac:picMkLst>
        </pc:picChg>
        <pc:picChg chg="mod">
          <ac:chgData name="" userId="" providerId="" clId="Web-{2A62DB12-487B-420F-97E7-0B1DCF56D9E3}" dt="2019-07-20T08:59:40.396" v="24" actId="1076"/>
          <ac:picMkLst>
            <pc:docMk/>
            <pc:sldMk cId="1388097377" sldId="328"/>
            <ac:picMk id="8" creationId="{0E14ABAC-8785-4D0A-A71D-4858CF22FD12}"/>
          </ac:picMkLst>
        </pc:picChg>
        <pc:picChg chg="del">
          <ac:chgData name="" userId="" providerId="" clId="Web-{2A62DB12-487B-420F-97E7-0B1DCF56D9E3}" dt="2019-07-20T08:54:44.332" v="2"/>
          <ac:picMkLst>
            <pc:docMk/>
            <pc:sldMk cId="1388097377" sldId="328"/>
            <ac:picMk id="9" creationId="{EA1377CB-01D2-4EC6-A1B3-D295644E3482}"/>
          </ac:picMkLst>
        </pc:picChg>
      </pc:sldChg>
      <pc:sldChg chg="addSp modSp addAnim modAnim modNotes">
        <pc:chgData name="" userId="" providerId="" clId="Web-{2A62DB12-487B-420F-97E7-0B1DCF56D9E3}" dt="2019-07-20T12:16:41.093" v="2419"/>
        <pc:sldMkLst>
          <pc:docMk/>
          <pc:sldMk cId="3672900708" sldId="329"/>
        </pc:sldMkLst>
        <pc:spChg chg="add mod">
          <ac:chgData name="" userId="" providerId="" clId="Web-{2A62DB12-487B-420F-97E7-0B1DCF56D9E3}" dt="2019-07-20T09:08:16.921" v="92"/>
          <ac:spMkLst>
            <pc:docMk/>
            <pc:sldMk cId="3672900708" sldId="329"/>
            <ac:spMk id="3" creationId="{D6A435D9-E1C0-4F94-A76D-D9DFAB8CE3CD}"/>
          </ac:spMkLst>
        </pc:spChg>
        <pc:spChg chg="add mod">
          <ac:chgData name="" userId="" providerId="" clId="Web-{2A62DB12-487B-420F-97E7-0B1DCF56D9E3}" dt="2019-07-20T09:17:17.619" v="121" actId="14100"/>
          <ac:spMkLst>
            <pc:docMk/>
            <pc:sldMk cId="3672900708" sldId="329"/>
            <ac:spMk id="11" creationId="{B62F7A87-4CF6-4950-9417-9919C41B24CD}"/>
          </ac:spMkLst>
        </pc:spChg>
        <pc:spChg chg="add mod">
          <ac:chgData name="" userId="" providerId="" clId="Web-{2A62DB12-487B-420F-97E7-0B1DCF56D9E3}" dt="2019-07-20T09:17:26.885" v="123" actId="1076"/>
          <ac:spMkLst>
            <pc:docMk/>
            <pc:sldMk cId="3672900708" sldId="329"/>
            <ac:spMk id="12" creationId="{32029ABB-12A0-4698-B53B-D95F97DA33AC}"/>
          </ac:spMkLst>
        </pc:spChg>
        <pc:spChg chg="add mod">
          <ac:chgData name="" userId="" providerId="" clId="Web-{2A62DB12-487B-420F-97E7-0B1DCF56D9E3}" dt="2019-07-20T09:17:30.697" v="125" actId="1076"/>
          <ac:spMkLst>
            <pc:docMk/>
            <pc:sldMk cId="3672900708" sldId="329"/>
            <ac:spMk id="13" creationId="{8194DD43-35D4-4238-AB3A-52415E4AD1C6}"/>
          </ac:spMkLst>
        </pc:spChg>
        <pc:spChg chg="add mod">
          <ac:chgData name="" userId="" providerId="" clId="Web-{2A62DB12-487B-420F-97E7-0B1DCF56D9E3}" dt="2019-07-20T09:17:39.931" v="128" actId="1076"/>
          <ac:spMkLst>
            <pc:docMk/>
            <pc:sldMk cId="3672900708" sldId="329"/>
            <ac:spMk id="14" creationId="{031DF5FC-2182-4621-B08B-599DD51A97F2}"/>
          </ac:spMkLst>
        </pc:spChg>
      </pc:sldChg>
      <pc:sldChg chg="modSp modNotes">
        <pc:chgData name="" userId="" providerId="" clId="Web-{2A62DB12-487B-420F-97E7-0B1DCF56D9E3}" dt="2019-07-20T12:20:34.411" v="2575"/>
        <pc:sldMkLst>
          <pc:docMk/>
          <pc:sldMk cId="865896331" sldId="330"/>
        </pc:sldMkLst>
        <pc:spChg chg="mod">
          <ac:chgData name="" userId="" providerId="" clId="Web-{2A62DB12-487B-420F-97E7-0B1DCF56D9E3}" dt="2019-07-20T09:53:09.268" v="244" actId="20577"/>
          <ac:spMkLst>
            <pc:docMk/>
            <pc:sldMk cId="865896331" sldId="330"/>
            <ac:spMk id="5" creationId="{F2365883-58D8-4AC1-BA4D-34A790D08847}"/>
          </ac:spMkLst>
        </pc:spChg>
        <pc:picChg chg="mod">
          <ac:chgData name="" userId="" providerId="" clId="Web-{2A62DB12-487B-420F-97E7-0B1DCF56D9E3}" dt="2019-07-20T09:52:45.752" v="243" actId="1076"/>
          <ac:picMkLst>
            <pc:docMk/>
            <pc:sldMk cId="865896331" sldId="330"/>
            <ac:picMk id="3" creationId="{869EC3A8-ACC3-494E-84A8-3C7C2CEE5FDA}"/>
          </ac:picMkLst>
        </pc:picChg>
      </pc:sldChg>
      <pc:sldChg chg="addSp delSp modSp modNotes">
        <pc:chgData name="" userId="" providerId="" clId="Web-{2A62DB12-487B-420F-97E7-0B1DCF56D9E3}" dt="2019-07-20T12:23:48.841" v="2664"/>
        <pc:sldMkLst>
          <pc:docMk/>
          <pc:sldMk cId="3558923279" sldId="331"/>
        </pc:sldMkLst>
        <pc:spChg chg="add mod">
          <ac:chgData name="" userId="" providerId="" clId="Web-{2A62DB12-487B-420F-97E7-0B1DCF56D9E3}" dt="2019-07-20T09:51:09.879" v="230" actId="1076"/>
          <ac:spMkLst>
            <pc:docMk/>
            <pc:sldMk cId="3558923279" sldId="331"/>
            <ac:spMk id="8" creationId="{748C3C3B-D229-4D92-BE62-A75757C125BF}"/>
          </ac:spMkLst>
        </pc:spChg>
        <pc:spChg chg="add mod">
          <ac:chgData name="" userId="" providerId="" clId="Web-{2A62DB12-487B-420F-97E7-0B1DCF56D9E3}" dt="2019-07-20T09:51:37.284" v="235" actId="1076"/>
          <ac:spMkLst>
            <pc:docMk/>
            <pc:sldMk cId="3558923279" sldId="331"/>
            <ac:spMk id="11" creationId="{646D0270-F805-418B-992E-D6DE1551FDE3}"/>
          </ac:spMkLst>
        </pc:spChg>
        <pc:spChg chg="add mod">
          <ac:chgData name="" userId="" providerId="" clId="Web-{2A62DB12-487B-420F-97E7-0B1DCF56D9E3}" dt="2019-07-20T09:51:45.753" v="238" actId="1076"/>
          <ac:spMkLst>
            <pc:docMk/>
            <pc:sldMk cId="3558923279" sldId="331"/>
            <ac:spMk id="12" creationId="{BAD8C86D-2F8E-4F3E-9A33-21E0FA4BA978}"/>
          </ac:spMkLst>
        </pc:spChg>
        <pc:spChg chg="add mod">
          <ac:chgData name="" userId="" providerId="" clId="Web-{2A62DB12-487B-420F-97E7-0B1DCF56D9E3}" dt="2019-07-20T09:52:07.690" v="242" actId="1076"/>
          <ac:spMkLst>
            <pc:docMk/>
            <pc:sldMk cId="3558923279" sldId="331"/>
            <ac:spMk id="13" creationId="{5101E461-80AD-45C1-B6A6-B388CF569CA6}"/>
          </ac:spMkLst>
        </pc:spChg>
        <pc:picChg chg="mod modCrop">
          <ac:chgData name="" userId="" providerId="" clId="Web-{2A62DB12-487B-420F-97E7-0B1DCF56D9E3}" dt="2019-07-20T09:50:33.660" v="222"/>
          <ac:picMkLst>
            <pc:docMk/>
            <pc:sldMk cId="3558923279" sldId="331"/>
            <ac:picMk id="3" creationId="{8D7D54DB-090C-4D50-AF4E-285DC9FCFB9F}"/>
          </ac:picMkLst>
        </pc:picChg>
        <pc:picChg chg="del">
          <ac:chgData name="" userId="" providerId="" clId="Web-{2A62DB12-487B-420F-97E7-0B1DCF56D9E3}" dt="2019-07-20T09:50:15.207" v="218"/>
          <ac:picMkLst>
            <pc:docMk/>
            <pc:sldMk cId="3558923279" sldId="331"/>
            <ac:picMk id="7" creationId="{9BFDAC72-275B-4DD3-B029-01969355CD5D}"/>
          </ac:picMkLst>
        </pc:picChg>
        <pc:picChg chg="add mod">
          <ac:chgData name="" userId="" providerId="" clId="Web-{2A62DB12-487B-420F-97E7-0B1DCF56D9E3}" dt="2019-07-20T09:50:39.770" v="224" actId="1076"/>
          <ac:picMkLst>
            <pc:docMk/>
            <pc:sldMk cId="3558923279" sldId="331"/>
            <ac:picMk id="9" creationId="{15565D71-F7E5-46D7-AEC1-E49CBD35E93D}"/>
          </ac:picMkLst>
        </pc:picChg>
      </pc:sldChg>
      <pc:sldChg chg="modNotes">
        <pc:chgData name="" userId="" providerId="" clId="Web-{2A62DB12-487B-420F-97E7-0B1DCF56D9E3}" dt="2019-07-20T12:38:35.648" v="3014"/>
        <pc:sldMkLst>
          <pc:docMk/>
          <pc:sldMk cId="2106864223" sldId="332"/>
        </pc:sldMkLst>
      </pc:sldChg>
      <pc:sldChg chg="addSp modSp addAnim modAnim modNotes">
        <pc:chgData name="" userId="" providerId="" clId="Web-{2A62DB12-487B-420F-97E7-0B1DCF56D9E3}" dt="2019-07-20T12:41:40.216" v="3103"/>
        <pc:sldMkLst>
          <pc:docMk/>
          <pc:sldMk cId="2203059168" sldId="333"/>
        </pc:sldMkLst>
        <pc:picChg chg="add mod">
          <ac:chgData name="" userId="" providerId="" clId="Web-{2A62DB12-487B-420F-97E7-0B1DCF56D9E3}" dt="2019-07-20T12:39:40.697" v="3048" actId="1076"/>
          <ac:picMkLst>
            <pc:docMk/>
            <pc:sldMk cId="2203059168" sldId="333"/>
            <ac:picMk id="5" creationId="{96F10D03-83A5-43D4-AAD9-A10FCFDE4C4B}"/>
          </ac:picMkLst>
        </pc:picChg>
      </pc:sldChg>
      <pc:sldChg chg="addSp modSp addAnim modNotes">
        <pc:chgData name="" userId="" providerId="" clId="Web-{2A62DB12-487B-420F-97E7-0B1DCF56D9E3}" dt="2019-07-20T12:45:55.484" v="3229"/>
        <pc:sldMkLst>
          <pc:docMk/>
          <pc:sldMk cId="2709578084" sldId="334"/>
        </pc:sldMkLst>
        <pc:spChg chg="mod">
          <ac:chgData name="" userId="" providerId="" clId="Web-{2A62DB12-487B-420F-97E7-0B1DCF56D9E3}" dt="2019-07-20T10:04:40.634" v="279" actId="20577"/>
          <ac:spMkLst>
            <pc:docMk/>
            <pc:sldMk cId="2709578084" sldId="334"/>
            <ac:spMk id="5" creationId="{F2365883-58D8-4AC1-BA4D-34A790D08847}"/>
          </ac:spMkLst>
        </pc:spChg>
        <pc:picChg chg="add mod">
          <ac:chgData name="" userId="" providerId="" clId="Web-{2A62DB12-487B-420F-97E7-0B1DCF56D9E3}" dt="2019-07-20T12:41:48.982" v="3107" actId="1076"/>
          <ac:picMkLst>
            <pc:docMk/>
            <pc:sldMk cId="2709578084" sldId="334"/>
            <ac:picMk id="7" creationId="{05E9360C-CE1E-4F1B-A876-2CA52FA321F2}"/>
          </ac:picMkLst>
        </pc:picChg>
      </pc:sldChg>
      <pc:sldChg chg="modNotes">
        <pc:chgData name="" userId="" providerId="" clId="Web-{2A62DB12-487B-420F-97E7-0B1DCF56D9E3}" dt="2019-07-20T12:48:07.406" v="3303"/>
        <pc:sldMkLst>
          <pc:docMk/>
          <pc:sldMk cId="177815953" sldId="335"/>
        </pc:sldMkLst>
      </pc:sldChg>
      <pc:sldChg chg="modSp addAnim modAnim modNotes">
        <pc:chgData name="" userId="" providerId="" clId="Web-{2A62DB12-487B-420F-97E7-0B1DCF56D9E3}" dt="2019-07-20T13:39:40.077" v="4437"/>
        <pc:sldMkLst>
          <pc:docMk/>
          <pc:sldMk cId="1252675643" sldId="336"/>
        </pc:sldMkLst>
        <pc:picChg chg="mod modCrop">
          <ac:chgData name="" userId="" providerId="" clId="Web-{2A62DB12-487B-420F-97E7-0B1DCF56D9E3}" dt="2019-07-20T13:39:40.077" v="4437"/>
          <ac:picMkLst>
            <pc:docMk/>
            <pc:sldMk cId="1252675643" sldId="336"/>
            <ac:picMk id="9" creationId="{DF28B4CB-AF72-4D98-B5EC-E0F4E7E8C03E}"/>
          </ac:picMkLst>
        </pc:picChg>
      </pc:sldChg>
      <pc:sldChg chg="addSp delSp modSp modNotes">
        <pc:chgData name="" userId="" providerId="" clId="Web-{2A62DB12-487B-420F-97E7-0B1DCF56D9E3}" dt="2019-07-20T13:02:30.918" v="3784"/>
        <pc:sldMkLst>
          <pc:docMk/>
          <pc:sldMk cId="3980734878" sldId="337"/>
        </pc:sldMkLst>
        <pc:spChg chg="mod">
          <ac:chgData name="" userId="" providerId="" clId="Web-{2A62DB12-487B-420F-97E7-0B1DCF56D9E3}" dt="2019-07-20T10:35:09.610" v="568"/>
          <ac:spMkLst>
            <pc:docMk/>
            <pc:sldMk cId="3980734878" sldId="337"/>
            <ac:spMk id="5" creationId="{F2365883-58D8-4AC1-BA4D-34A790D08847}"/>
          </ac:spMkLst>
        </pc:spChg>
        <pc:spChg chg="mod">
          <ac:chgData name="" userId="" providerId="" clId="Web-{2A62DB12-487B-420F-97E7-0B1DCF56D9E3}" dt="2019-07-20T10:35:42.219" v="577" actId="1076"/>
          <ac:spMkLst>
            <pc:docMk/>
            <pc:sldMk cId="3980734878" sldId="337"/>
            <ac:spMk id="6" creationId="{6635EBC8-0830-45D2-837B-42B79081B47D}"/>
          </ac:spMkLst>
        </pc:spChg>
        <pc:spChg chg="add del mod">
          <ac:chgData name="" userId="" providerId="" clId="Web-{2A62DB12-487B-420F-97E7-0B1DCF56D9E3}" dt="2019-07-20T10:31:42.019" v="500" actId="1076"/>
          <ac:spMkLst>
            <pc:docMk/>
            <pc:sldMk cId="3980734878" sldId="337"/>
            <ac:spMk id="12" creationId="{A2B84A8A-ECAA-463F-85B8-5EF2E62E8E5C}"/>
          </ac:spMkLst>
        </pc:spChg>
        <pc:spChg chg="add mod">
          <ac:chgData name="" userId="" providerId="" clId="Web-{2A62DB12-487B-420F-97E7-0B1DCF56D9E3}" dt="2019-07-20T10:31:46.722" v="501" actId="1076"/>
          <ac:spMkLst>
            <pc:docMk/>
            <pc:sldMk cId="3980734878" sldId="337"/>
            <ac:spMk id="13" creationId="{0B8807FB-F806-46B1-8EC9-3C7E370E04DE}"/>
          </ac:spMkLst>
        </pc:spChg>
        <pc:spChg chg="add mod">
          <ac:chgData name="" userId="" providerId="" clId="Web-{2A62DB12-487B-420F-97E7-0B1DCF56D9E3}" dt="2019-07-20T10:31:20.691" v="495" actId="1076"/>
          <ac:spMkLst>
            <pc:docMk/>
            <pc:sldMk cId="3980734878" sldId="337"/>
            <ac:spMk id="14" creationId="{9AB50F0D-3FFC-4C79-A78D-8B835BA1E6D8}"/>
          </ac:spMkLst>
        </pc:spChg>
        <pc:spChg chg="add mod">
          <ac:chgData name="" userId="" providerId="" clId="Web-{2A62DB12-487B-420F-97E7-0B1DCF56D9E3}" dt="2019-07-20T10:31:53.394" v="504" actId="1076"/>
          <ac:spMkLst>
            <pc:docMk/>
            <pc:sldMk cId="3980734878" sldId="337"/>
            <ac:spMk id="17" creationId="{D2886FB9-E7C1-47FF-ABB1-7BA554037215}"/>
          </ac:spMkLst>
        </pc:spChg>
        <pc:spChg chg="add mod">
          <ac:chgData name="" userId="" providerId="" clId="Web-{2A62DB12-487B-420F-97E7-0B1DCF56D9E3}" dt="2019-07-20T10:31:53.410" v="505" actId="1076"/>
          <ac:spMkLst>
            <pc:docMk/>
            <pc:sldMk cId="3980734878" sldId="337"/>
            <ac:spMk id="18" creationId="{92E2F2D2-9685-4007-B1B5-7676B8415898}"/>
          </ac:spMkLst>
        </pc:spChg>
        <pc:picChg chg="del">
          <ac:chgData name="" userId="" providerId="" clId="Web-{2A62DB12-487B-420F-97E7-0B1DCF56D9E3}" dt="2019-07-20T10:23:01.932" v="303"/>
          <ac:picMkLst>
            <pc:docMk/>
            <pc:sldMk cId="3980734878" sldId="337"/>
            <ac:picMk id="3" creationId="{700937D9-8521-4E6D-82E0-6C22C07CB74C}"/>
          </ac:picMkLst>
        </pc:picChg>
        <pc:picChg chg="del">
          <ac:chgData name="" userId="" providerId="" clId="Web-{2A62DB12-487B-420F-97E7-0B1DCF56D9E3}" dt="2019-07-20T10:29:00.459" v="451"/>
          <ac:picMkLst>
            <pc:docMk/>
            <pc:sldMk cId="3980734878" sldId="337"/>
            <ac:picMk id="7" creationId="{32723506-E621-4E29-B864-12986D587FB9}"/>
          </ac:picMkLst>
        </pc:picChg>
        <pc:picChg chg="add mod modCrop">
          <ac:chgData name="" userId="" providerId="" clId="Web-{2A62DB12-487B-420F-97E7-0B1DCF56D9E3}" dt="2019-07-20T10:31:20.676" v="494" actId="1076"/>
          <ac:picMkLst>
            <pc:docMk/>
            <pc:sldMk cId="3980734878" sldId="337"/>
            <ac:picMk id="8" creationId="{8C51A86C-2CB0-45B8-A254-030637DBEDF3}"/>
          </ac:picMkLst>
        </pc:picChg>
        <pc:picChg chg="mod">
          <ac:chgData name="" userId="" providerId="" clId="Web-{2A62DB12-487B-420F-97E7-0B1DCF56D9E3}" dt="2019-07-20T10:31:26.488" v="499" actId="1076"/>
          <ac:picMkLst>
            <pc:docMk/>
            <pc:sldMk cId="3980734878" sldId="337"/>
            <ac:picMk id="9" creationId="{89FB8F64-293E-489E-89E7-6DF6E92FBEB7}"/>
          </ac:picMkLst>
        </pc:picChg>
        <pc:picChg chg="add mod modCrop">
          <ac:chgData name="" userId="" providerId="" clId="Web-{2A62DB12-487B-420F-97E7-0B1DCF56D9E3}" dt="2019-07-20T10:30:38.176" v="474" actId="14100"/>
          <ac:picMkLst>
            <pc:docMk/>
            <pc:sldMk cId="3980734878" sldId="337"/>
            <ac:picMk id="15" creationId="{DE7ECF60-20C8-4BA1-846F-BD6A0FF9208C}"/>
          </ac:picMkLst>
        </pc:picChg>
      </pc:sldChg>
      <pc:sldChg chg="addSp delSp modSp addAnim modAnim modNotes">
        <pc:chgData name="" userId="" providerId="" clId="Web-{2A62DB12-487B-420F-97E7-0B1DCF56D9E3}" dt="2019-07-20T13:04:28.214" v="3843"/>
        <pc:sldMkLst>
          <pc:docMk/>
          <pc:sldMk cId="194219617" sldId="338"/>
        </pc:sldMkLst>
        <pc:spChg chg="mod">
          <ac:chgData name="" userId="" providerId="" clId="Web-{2A62DB12-487B-420F-97E7-0B1DCF56D9E3}" dt="2019-07-20T10:09:20.349" v="298" actId="1076"/>
          <ac:spMkLst>
            <pc:docMk/>
            <pc:sldMk cId="194219617" sldId="338"/>
            <ac:spMk id="3" creationId="{71BAB0A4-40D4-48FB-BF35-784225A83C6B}"/>
          </ac:spMkLst>
        </pc:spChg>
        <pc:picChg chg="add del mod">
          <ac:chgData name="" userId="" providerId="" clId="Web-{2A62DB12-487B-420F-97E7-0B1DCF56D9E3}" dt="2019-07-20T10:08:34.615" v="285"/>
          <ac:picMkLst>
            <pc:docMk/>
            <pc:sldMk cId="194219617" sldId="338"/>
            <ac:picMk id="5" creationId="{A282DA8E-158B-4202-8B2F-B0B4045155BA}"/>
          </ac:picMkLst>
        </pc:picChg>
        <pc:picChg chg="add mod">
          <ac:chgData name="" userId="" providerId="" clId="Web-{2A62DB12-487B-420F-97E7-0B1DCF56D9E3}" dt="2019-07-20T10:08:51.271" v="289" actId="1076"/>
          <ac:picMkLst>
            <pc:docMk/>
            <pc:sldMk cId="194219617" sldId="338"/>
            <ac:picMk id="7" creationId="{C2FF8146-15C1-492B-B81F-F89032B2C2EB}"/>
          </ac:picMkLst>
        </pc:picChg>
        <pc:picChg chg="del">
          <ac:chgData name="" userId="" providerId="" clId="Web-{2A62DB12-487B-420F-97E7-0B1DCF56D9E3}" dt="2019-07-20T10:06:49.070" v="280"/>
          <ac:picMkLst>
            <pc:docMk/>
            <pc:sldMk cId="194219617" sldId="338"/>
            <ac:picMk id="11" creationId="{505B650E-4078-4EF5-9B9E-6C90F2D87BC1}"/>
          </ac:picMkLst>
        </pc:picChg>
      </pc:sldChg>
      <pc:sldChg chg="delSp modSp modNotes">
        <pc:chgData name="" userId="" providerId="" clId="Web-{2A62DB12-487B-420F-97E7-0B1DCF56D9E3}" dt="2019-07-20T13:06:41.494" v="3891"/>
        <pc:sldMkLst>
          <pc:docMk/>
          <pc:sldMk cId="1841006245" sldId="339"/>
        </pc:sldMkLst>
        <pc:spChg chg="del">
          <ac:chgData name="" userId="" providerId="" clId="Web-{2A62DB12-487B-420F-97E7-0B1DCF56D9E3}" dt="2019-07-20T10:36:42.734" v="578"/>
          <ac:spMkLst>
            <pc:docMk/>
            <pc:sldMk cId="1841006245" sldId="339"/>
            <ac:spMk id="11" creationId="{22E65ABF-9E58-4508-AE77-6EBF0EB62777}"/>
          </ac:spMkLst>
        </pc:spChg>
        <pc:picChg chg="mod">
          <ac:chgData name="" userId="" providerId="" clId="Web-{2A62DB12-487B-420F-97E7-0B1DCF56D9E3}" dt="2019-07-20T10:36:44.594" v="579" actId="1076"/>
          <ac:picMkLst>
            <pc:docMk/>
            <pc:sldMk cId="1841006245" sldId="339"/>
            <ac:picMk id="12" creationId="{02AC7275-2892-4ADE-A0E2-1A6F533CD5A6}"/>
          </ac:picMkLst>
        </pc:picChg>
      </pc:sldChg>
      <pc:sldChg chg="modSp modNotes">
        <pc:chgData name="" userId="" providerId="" clId="Web-{2A62DB12-487B-420F-97E7-0B1DCF56D9E3}" dt="2019-07-20T13:24:22.847" v="4224"/>
        <pc:sldMkLst>
          <pc:docMk/>
          <pc:sldMk cId="4119825784" sldId="340"/>
        </pc:sldMkLst>
        <pc:spChg chg="mod">
          <ac:chgData name="" userId="" providerId="" clId="Web-{2A62DB12-487B-420F-97E7-0B1DCF56D9E3}" dt="2019-07-20T10:03:07.854" v="272" actId="20577"/>
          <ac:spMkLst>
            <pc:docMk/>
            <pc:sldMk cId="4119825784" sldId="340"/>
            <ac:spMk id="8" creationId="{6E1B516D-2F79-4E20-BECE-6674D3A79F9F}"/>
          </ac:spMkLst>
        </pc:spChg>
      </pc:sldChg>
      <pc:sldChg chg="modSp ord modNotes">
        <pc:chgData name="" userId="" providerId="" clId="Web-{2A62DB12-487B-420F-97E7-0B1DCF56D9E3}" dt="2019-07-20T13:16:28.022" v="3976"/>
        <pc:sldMkLst>
          <pc:docMk/>
          <pc:sldMk cId="4170514966" sldId="341"/>
        </pc:sldMkLst>
        <pc:spChg chg="mod">
          <ac:chgData name="" userId="" providerId="" clId="Web-{2A62DB12-487B-420F-97E7-0B1DCF56D9E3}" dt="2019-07-20T13:08:05.728" v="3892" actId="20577"/>
          <ac:spMkLst>
            <pc:docMk/>
            <pc:sldMk cId="4170514966" sldId="341"/>
            <ac:spMk id="8" creationId="{6E1B516D-2F79-4E20-BECE-6674D3A79F9F}"/>
          </ac:spMkLst>
        </pc:spChg>
      </pc:sldChg>
      <pc:sldChg chg="modSp ord modNotes">
        <pc:chgData name="" userId="" providerId="" clId="Web-{2A62DB12-487B-420F-97E7-0B1DCF56D9E3}" dt="2019-07-20T13:18:25.131" v="4054"/>
        <pc:sldMkLst>
          <pc:docMk/>
          <pc:sldMk cId="1541572984" sldId="342"/>
        </pc:sldMkLst>
        <pc:spChg chg="mod">
          <ac:chgData name="" userId="" providerId="" clId="Web-{2A62DB12-487B-420F-97E7-0B1DCF56D9E3}" dt="2019-07-20T13:08:30.572" v="3895" actId="20577"/>
          <ac:spMkLst>
            <pc:docMk/>
            <pc:sldMk cId="1541572984" sldId="342"/>
            <ac:spMk id="8" creationId="{6E1B516D-2F79-4E20-BECE-6674D3A79F9F}"/>
          </ac:spMkLst>
        </pc:spChg>
      </pc:sldChg>
      <pc:sldChg chg="modNotes">
        <pc:chgData name="" userId="" providerId="" clId="Web-{2A62DB12-487B-420F-97E7-0B1DCF56D9E3}" dt="2019-07-20T13:26:14.253" v="4284"/>
        <pc:sldMkLst>
          <pc:docMk/>
          <pc:sldMk cId="3013613614" sldId="343"/>
        </pc:sldMkLst>
      </pc:sldChg>
      <pc:sldChg chg="modNotes">
        <pc:chgData name="" userId="" providerId="" clId="Web-{2A62DB12-487B-420F-97E7-0B1DCF56D9E3}" dt="2019-07-20T13:30:54.376" v="4435"/>
        <pc:sldMkLst>
          <pc:docMk/>
          <pc:sldMk cId="258984795" sldId="344"/>
        </pc:sldMkLst>
      </pc:sldChg>
      <pc:sldChg chg="modNotes">
        <pc:chgData name="" userId="" providerId="" clId="Web-{2A62DB12-487B-420F-97E7-0B1DCF56D9E3}" dt="2019-07-20T13:27:58.143" v="4340"/>
        <pc:sldMkLst>
          <pc:docMk/>
          <pc:sldMk cId="839203736" sldId="345"/>
        </pc:sldMkLst>
      </pc:sldChg>
      <pc:sldChg chg="modNotes">
        <pc:chgData name="" userId="" providerId="" clId="Web-{2A62DB12-487B-420F-97E7-0B1DCF56D9E3}" dt="2019-07-20T13:29:02.705" v="4384"/>
        <pc:sldMkLst>
          <pc:docMk/>
          <pc:sldMk cId="3386433369" sldId="346"/>
        </pc:sldMkLst>
      </pc:sldChg>
      <pc:sldChg chg="modSp">
        <pc:chgData name="" userId="" providerId="" clId="Web-{2A62DB12-487B-420F-97E7-0B1DCF56D9E3}" dt="2019-07-20T10:44:45.808" v="694" actId="20577"/>
        <pc:sldMkLst>
          <pc:docMk/>
          <pc:sldMk cId="2659627474" sldId="347"/>
        </pc:sldMkLst>
        <pc:spChg chg="mod">
          <ac:chgData name="" userId="" providerId="" clId="Web-{2A62DB12-487B-420F-97E7-0B1DCF56D9E3}" dt="2019-07-20T10:44:45.808" v="694" actId="20577"/>
          <ac:spMkLst>
            <pc:docMk/>
            <pc:sldMk cId="2659627474" sldId="347"/>
            <ac:spMk id="8" creationId="{6E1B516D-2F79-4E20-BECE-6674D3A79F9F}"/>
          </ac:spMkLst>
        </pc:spChg>
      </pc:sldChg>
      <pc:sldChg chg="modSp modNotes">
        <pc:chgData name="" userId="" providerId="" clId="Web-{2A62DB12-487B-420F-97E7-0B1DCF56D9E3}" dt="2019-07-20T11:23:08.060" v="1341"/>
        <pc:sldMkLst>
          <pc:docMk/>
          <pc:sldMk cId="1548466193" sldId="348"/>
        </pc:sldMkLst>
        <pc:spChg chg="mod">
          <ac:chgData name="" userId="" providerId="" clId="Web-{2A62DB12-487B-420F-97E7-0B1DCF56D9E3}" dt="2019-07-20T11:22:36.435" v="1331" actId="20577"/>
          <ac:spMkLst>
            <pc:docMk/>
            <pc:sldMk cId="1548466193" sldId="348"/>
            <ac:spMk id="15" creationId="{ED870F64-B4C1-495D-8C2A-8FD192458997}"/>
          </ac:spMkLst>
        </pc:spChg>
      </pc:sldChg>
      <pc:sldChg chg="addSp delSp modSp add replId modNotes">
        <pc:chgData name="" userId="" providerId="" clId="Web-{2A62DB12-487B-420F-97E7-0B1DCF56D9E3}" dt="2019-07-20T12:03:26.331" v="2260"/>
        <pc:sldMkLst>
          <pc:docMk/>
          <pc:sldMk cId="4106885337" sldId="349"/>
        </pc:sldMkLst>
        <pc:spChg chg="del">
          <ac:chgData name="" userId="" providerId="" clId="Web-{2A62DB12-487B-420F-97E7-0B1DCF56D9E3}" dt="2019-07-20T09:03:53.159" v="77"/>
          <ac:spMkLst>
            <pc:docMk/>
            <pc:sldMk cId="4106885337" sldId="349"/>
            <ac:spMk id="5" creationId="{F2365883-58D8-4AC1-BA4D-34A790D08847}"/>
          </ac:spMkLst>
        </pc:spChg>
        <pc:spChg chg="add del mod">
          <ac:chgData name="" userId="" providerId="" clId="Web-{2A62DB12-487B-420F-97E7-0B1DCF56D9E3}" dt="2019-07-20T09:04:06.408" v="84"/>
          <ac:spMkLst>
            <pc:docMk/>
            <pc:sldMk cId="4106885337" sldId="349"/>
            <ac:spMk id="8" creationId="{090FB286-292B-4E4A-9B12-ED7F823CECF3}"/>
          </ac:spMkLst>
        </pc:spChg>
        <pc:picChg chg="mod">
          <ac:chgData name="" userId="" providerId="" clId="Web-{2A62DB12-487B-420F-97E7-0B1DCF56D9E3}" dt="2019-07-20T09:14:25.762" v="106" actId="1076"/>
          <ac:picMkLst>
            <pc:docMk/>
            <pc:sldMk cId="4106885337" sldId="349"/>
            <ac:picMk id="3" creationId="{96ABD4AD-7682-4242-93CD-545DE0E491E2}"/>
          </ac:picMkLst>
        </pc:picChg>
        <pc:picChg chg="del mod">
          <ac:chgData name="" userId="" providerId="" clId="Web-{2A62DB12-487B-420F-97E7-0B1DCF56D9E3}" dt="2019-07-20T09:14:08.387" v="100"/>
          <ac:picMkLst>
            <pc:docMk/>
            <pc:sldMk cId="4106885337" sldId="349"/>
            <ac:picMk id="7" creationId="{679C0C6C-12A8-4C3B-BA4E-EAAD8DEFE9D5}"/>
          </ac:picMkLst>
        </pc:picChg>
        <pc:picChg chg="mod">
          <ac:chgData name="" userId="" providerId="" clId="Web-{2A62DB12-487B-420F-97E7-0B1DCF56D9E3}" dt="2019-07-20T09:14:25.840" v="107" actId="1076"/>
          <ac:picMkLst>
            <pc:docMk/>
            <pc:sldMk cId="4106885337" sldId="349"/>
            <ac:picMk id="9" creationId="{CC110E20-B949-4531-A74A-4133E9CF05A6}"/>
          </ac:picMkLst>
        </pc:picChg>
        <pc:picChg chg="add mod">
          <ac:chgData name="" userId="" providerId="" clId="Web-{2A62DB12-487B-420F-97E7-0B1DCF56D9E3}" dt="2019-07-20T09:14:25.903" v="108" actId="1076"/>
          <ac:picMkLst>
            <pc:docMk/>
            <pc:sldMk cId="4106885337" sldId="349"/>
            <ac:picMk id="12" creationId="{20F508CC-E826-41FF-BFA1-8D2ADB2FD2B3}"/>
          </ac:picMkLst>
        </pc:picChg>
      </pc:sldChg>
      <pc:sldChg chg="add del replId">
        <pc:chgData name="" userId="" providerId="" clId="Web-{2A62DB12-487B-420F-97E7-0B1DCF56D9E3}" dt="2019-07-20T09:32:19.592" v="164"/>
        <pc:sldMkLst>
          <pc:docMk/>
          <pc:sldMk cId="2433731299" sldId="350"/>
        </pc:sldMkLst>
      </pc:sldChg>
      <pc:sldChg chg="addSp delSp modSp add replId modNotes">
        <pc:chgData name="" userId="" providerId="" clId="Web-{2A62DB12-487B-420F-97E7-0B1DCF56D9E3}" dt="2019-07-20T12:28:53.686" v="2761"/>
        <pc:sldMkLst>
          <pc:docMk/>
          <pc:sldMk cId="3771498187" sldId="350"/>
        </pc:sldMkLst>
        <pc:spChg chg="del">
          <ac:chgData name="" userId="" providerId="" clId="Web-{2A62DB12-487B-420F-97E7-0B1DCF56D9E3}" dt="2019-07-20T09:53:44.877" v="245"/>
          <ac:spMkLst>
            <pc:docMk/>
            <pc:sldMk cId="3771498187" sldId="350"/>
            <ac:spMk id="5" creationId="{F2365883-58D8-4AC1-BA4D-34A790D08847}"/>
          </ac:spMkLst>
        </pc:spChg>
        <pc:spChg chg="add del mod">
          <ac:chgData name="" userId="" providerId="" clId="Web-{2A62DB12-487B-420F-97E7-0B1DCF56D9E3}" dt="2019-07-20T09:54:09.611" v="254"/>
          <ac:spMkLst>
            <pc:docMk/>
            <pc:sldMk cId="3771498187" sldId="350"/>
            <ac:spMk id="9" creationId="{87197304-8141-45F1-AEC4-BB97AFB9860F}"/>
          </ac:spMkLst>
        </pc:spChg>
        <pc:picChg chg="mod">
          <ac:chgData name="" userId="" providerId="" clId="Web-{2A62DB12-487B-420F-97E7-0B1DCF56D9E3}" dt="2019-07-20T09:54:23.142" v="258" actId="1076"/>
          <ac:picMkLst>
            <pc:docMk/>
            <pc:sldMk cId="3771498187" sldId="350"/>
            <ac:picMk id="3" creationId="{8D7D54DB-090C-4D50-AF4E-285DC9FCFB9F}"/>
          </ac:picMkLst>
        </pc:picChg>
        <pc:picChg chg="mod">
          <ac:chgData name="" userId="" providerId="" clId="Web-{2A62DB12-487B-420F-97E7-0B1DCF56D9E3}" dt="2019-07-20T09:54:23.126" v="257" actId="1076"/>
          <ac:picMkLst>
            <pc:docMk/>
            <pc:sldMk cId="3771498187" sldId="350"/>
            <ac:picMk id="7" creationId="{9BFDAC72-275B-4DD3-B029-01969355CD5D}"/>
          </ac:picMkLst>
        </pc:picChg>
      </pc:sldChg>
      <pc:sldChg chg="addSp delSp modSp add del replId">
        <pc:chgData name="" userId="" providerId="" clId="Web-{2A62DB12-487B-420F-97E7-0B1DCF56D9E3}" dt="2019-07-20T10:42:21.466" v="659"/>
        <pc:sldMkLst>
          <pc:docMk/>
          <pc:sldMk cId="438957444" sldId="351"/>
        </pc:sldMkLst>
        <pc:spChg chg="del">
          <ac:chgData name="" userId="" providerId="" clId="Web-{2A62DB12-487B-420F-97E7-0B1DCF56D9E3}" dt="2019-07-20T10:38:57.734" v="593"/>
          <ac:spMkLst>
            <pc:docMk/>
            <pc:sldMk cId="438957444" sldId="351"/>
            <ac:spMk id="2" creationId="{00000000-0000-0000-0000-000000000000}"/>
          </ac:spMkLst>
        </pc:spChg>
        <pc:spChg chg="del">
          <ac:chgData name="" userId="" providerId="" clId="Web-{2A62DB12-487B-420F-97E7-0B1DCF56D9E3}" dt="2019-07-20T10:38:57.734" v="592"/>
          <ac:spMkLst>
            <pc:docMk/>
            <pc:sldMk cId="438957444" sldId="351"/>
            <ac:spMk id="5" creationId="{F2365883-58D8-4AC1-BA4D-34A790D08847}"/>
          </ac:spMkLst>
        </pc:spChg>
        <pc:spChg chg="del">
          <ac:chgData name="" userId="" providerId="" clId="Web-{2A62DB12-487B-420F-97E7-0B1DCF56D9E3}" dt="2019-07-20T10:38:57.719" v="590"/>
          <ac:spMkLst>
            <pc:docMk/>
            <pc:sldMk cId="438957444" sldId="351"/>
            <ac:spMk id="6" creationId="{6635EBC8-0830-45D2-837B-42B79081B47D}"/>
          </ac:spMkLst>
        </pc:spChg>
        <pc:spChg chg="add del mod">
          <ac:chgData name="" userId="" providerId="" clId="Web-{2A62DB12-487B-420F-97E7-0B1DCF56D9E3}" dt="2019-07-20T10:39:21.578" v="597"/>
          <ac:spMkLst>
            <pc:docMk/>
            <pc:sldMk cId="438957444" sldId="351"/>
            <ac:spMk id="7" creationId="{8DE16334-4D4C-4166-B4C5-39A768CD9BB0}"/>
          </ac:spMkLst>
        </pc:spChg>
        <pc:spChg chg="del">
          <ac:chgData name="" userId="" providerId="" clId="Web-{2A62DB12-487B-420F-97E7-0B1DCF56D9E3}" dt="2019-07-20T10:38:57.719" v="588"/>
          <ac:spMkLst>
            <pc:docMk/>
            <pc:sldMk cId="438957444" sldId="351"/>
            <ac:spMk id="12" creationId="{A2B84A8A-ECAA-463F-85B8-5EF2E62E8E5C}"/>
          </ac:spMkLst>
        </pc:spChg>
        <pc:spChg chg="del">
          <ac:chgData name="" userId="" providerId="" clId="Web-{2A62DB12-487B-420F-97E7-0B1DCF56D9E3}" dt="2019-07-20T10:38:57.719" v="587"/>
          <ac:spMkLst>
            <pc:docMk/>
            <pc:sldMk cId="438957444" sldId="351"/>
            <ac:spMk id="13" creationId="{0B8807FB-F806-46B1-8EC9-3C7E370E04DE}"/>
          </ac:spMkLst>
        </pc:spChg>
        <pc:spChg chg="del">
          <ac:chgData name="" userId="" providerId="" clId="Web-{2A62DB12-487B-420F-97E7-0B1DCF56D9E3}" dt="2019-07-20T10:38:57.719" v="586"/>
          <ac:spMkLst>
            <pc:docMk/>
            <pc:sldMk cId="438957444" sldId="351"/>
            <ac:spMk id="14" creationId="{9AB50F0D-3FFC-4C79-A78D-8B835BA1E6D8}"/>
          </ac:spMkLst>
        </pc:spChg>
        <pc:spChg chg="add del mod">
          <ac:chgData name="" userId="" providerId="" clId="Web-{2A62DB12-487B-420F-97E7-0B1DCF56D9E3}" dt="2019-07-20T10:39:22.968" v="598"/>
          <ac:spMkLst>
            <pc:docMk/>
            <pc:sldMk cId="438957444" sldId="351"/>
            <ac:spMk id="16" creationId="{0CA0ADB4-2854-49D0-92A9-F98137368283}"/>
          </ac:spMkLst>
        </pc:spChg>
        <pc:spChg chg="del">
          <ac:chgData name="" userId="" providerId="" clId="Web-{2A62DB12-487B-420F-97E7-0B1DCF56D9E3}" dt="2019-07-20T10:38:57.719" v="584"/>
          <ac:spMkLst>
            <pc:docMk/>
            <pc:sldMk cId="438957444" sldId="351"/>
            <ac:spMk id="17" creationId="{D2886FB9-E7C1-47FF-ABB1-7BA554037215}"/>
          </ac:spMkLst>
        </pc:spChg>
        <pc:spChg chg="del">
          <ac:chgData name="" userId="" providerId="" clId="Web-{2A62DB12-487B-420F-97E7-0B1DCF56D9E3}" dt="2019-07-20T10:38:57.719" v="583"/>
          <ac:spMkLst>
            <pc:docMk/>
            <pc:sldMk cId="438957444" sldId="351"/>
            <ac:spMk id="18" creationId="{92E2F2D2-9685-4007-B1B5-7676B8415898}"/>
          </ac:spMkLst>
        </pc:spChg>
        <pc:spChg chg="add mod">
          <ac:chgData name="" userId="" providerId="" clId="Web-{2A62DB12-487B-420F-97E7-0B1DCF56D9E3}" dt="2019-07-20T10:40:28.827" v="611" actId="1076"/>
          <ac:spMkLst>
            <pc:docMk/>
            <pc:sldMk cId="438957444" sldId="351"/>
            <ac:spMk id="21" creationId="{0EA91FF9-677F-47EF-81CA-3FE32E73949C}"/>
          </ac:spMkLst>
        </pc:spChg>
        <pc:picChg chg="del">
          <ac:chgData name="" userId="" providerId="" clId="Web-{2A62DB12-487B-420F-97E7-0B1DCF56D9E3}" dt="2019-07-20T10:38:57.719" v="589"/>
          <ac:picMkLst>
            <pc:docMk/>
            <pc:sldMk cId="438957444" sldId="351"/>
            <ac:picMk id="8" creationId="{8C51A86C-2CB0-45B8-A254-030637DBEDF3}"/>
          </ac:picMkLst>
        </pc:picChg>
        <pc:picChg chg="del">
          <ac:chgData name="" userId="" providerId="" clId="Web-{2A62DB12-487B-420F-97E7-0B1DCF56D9E3}" dt="2019-07-20T10:38:57.719" v="591"/>
          <ac:picMkLst>
            <pc:docMk/>
            <pc:sldMk cId="438957444" sldId="351"/>
            <ac:picMk id="9" creationId="{89FB8F64-293E-489E-89E7-6DF6E92FBEB7}"/>
          </ac:picMkLst>
        </pc:picChg>
        <pc:picChg chg="del">
          <ac:chgData name="" userId="" providerId="" clId="Web-{2A62DB12-487B-420F-97E7-0B1DCF56D9E3}" dt="2019-07-20T10:38:57.719" v="585"/>
          <ac:picMkLst>
            <pc:docMk/>
            <pc:sldMk cId="438957444" sldId="351"/>
            <ac:picMk id="15" creationId="{DE7ECF60-20C8-4BA1-846F-BD6A0FF9208C}"/>
          </ac:picMkLst>
        </pc:picChg>
        <pc:picChg chg="add del mod">
          <ac:chgData name="" userId="" providerId="" clId="Web-{2A62DB12-487B-420F-97E7-0B1DCF56D9E3}" dt="2019-07-20T10:40:33.249" v="612"/>
          <ac:picMkLst>
            <pc:docMk/>
            <pc:sldMk cId="438957444" sldId="351"/>
            <ac:picMk id="19" creationId="{092D5E4A-34A0-48CF-A5B7-5BAD25C11DC0}"/>
          </ac:picMkLst>
        </pc:picChg>
      </pc:sldChg>
      <pc:sldChg chg="add del replId">
        <pc:chgData name="" userId="" providerId="" clId="Web-{2A62DB12-487B-420F-97E7-0B1DCF56D9E3}" dt="2019-07-20T10:38:46.969" v="581"/>
        <pc:sldMkLst>
          <pc:docMk/>
          <pc:sldMk cId="2762495053" sldId="351"/>
        </pc:sldMkLst>
      </pc:sldChg>
      <pc:sldChg chg="addSp delSp modSp add del replId">
        <pc:chgData name="" userId="" providerId="" clId="Web-{2A62DB12-487B-420F-97E7-0B1DCF56D9E3}" dt="2019-07-20T09:49:51.380" v="214"/>
        <pc:sldMkLst>
          <pc:docMk/>
          <pc:sldMk cId="3906876288" sldId="351"/>
        </pc:sldMkLst>
        <pc:spChg chg="mod">
          <ac:chgData name="" userId="" providerId="" clId="Web-{2A62DB12-487B-420F-97E7-0B1DCF56D9E3}" dt="2019-07-20T09:49:35.958" v="209" actId="20577"/>
          <ac:spMkLst>
            <pc:docMk/>
            <pc:sldMk cId="3906876288" sldId="351"/>
            <ac:spMk id="5" creationId="{F2365883-58D8-4AC1-BA4D-34A790D08847}"/>
          </ac:spMkLst>
        </pc:spChg>
        <pc:spChg chg="add mod">
          <ac:chgData name="" userId="" providerId="" clId="Web-{2A62DB12-487B-420F-97E7-0B1DCF56D9E3}" dt="2019-07-20T09:47:15.600" v="187" actId="1076"/>
          <ac:spMkLst>
            <pc:docMk/>
            <pc:sldMk cId="3906876288" sldId="351"/>
            <ac:spMk id="11" creationId="{F1E44964-DE8F-4DBF-BBDE-D03C303ADD36}"/>
          </ac:spMkLst>
        </pc:spChg>
        <pc:spChg chg="add mod">
          <ac:chgData name="" userId="" providerId="" clId="Web-{2A62DB12-487B-420F-97E7-0B1DCF56D9E3}" dt="2019-07-20T09:47:15.600" v="188" actId="1076"/>
          <ac:spMkLst>
            <pc:docMk/>
            <pc:sldMk cId="3906876288" sldId="351"/>
            <ac:spMk id="12" creationId="{2F586092-3B6C-4F6C-94D0-B42176AE12A2}"/>
          </ac:spMkLst>
        </pc:spChg>
        <pc:spChg chg="add mod">
          <ac:chgData name="" userId="" providerId="" clId="Web-{2A62DB12-487B-420F-97E7-0B1DCF56D9E3}" dt="2019-07-20T09:48:07.521" v="205" actId="20577"/>
          <ac:spMkLst>
            <pc:docMk/>
            <pc:sldMk cId="3906876288" sldId="351"/>
            <ac:spMk id="14" creationId="{082DCF03-FA0A-49A0-B751-FD078630B7A9}"/>
          </ac:spMkLst>
        </pc:spChg>
        <pc:picChg chg="del">
          <ac:chgData name="" userId="" providerId="" clId="Web-{2A62DB12-487B-420F-97E7-0B1DCF56D9E3}" dt="2019-07-20T09:29:31.954" v="144"/>
          <ac:picMkLst>
            <pc:docMk/>
            <pc:sldMk cId="3906876288" sldId="351"/>
            <ac:picMk id="3" creationId="{869EC3A8-ACC3-494E-84A8-3C7C2CEE5FDA}"/>
          </ac:picMkLst>
        </pc:picChg>
        <pc:picChg chg="add del mod modCrop">
          <ac:chgData name="" userId="" providerId="" clId="Web-{2A62DB12-487B-420F-97E7-0B1DCF56D9E3}" dt="2019-07-20T09:49:30.114" v="208"/>
          <ac:picMkLst>
            <pc:docMk/>
            <pc:sldMk cId="3906876288" sldId="351"/>
            <ac:picMk id="6" creationId="{C4BF33C1-CFEE-4D46-90D4-7591D829CD1D}"/>
          </ac:picMkLst>
        </pc:picChg>
        <pc:picChg chg="del">
          <ac:chgData name="" userId="" providerId="" clId="Web-{2A62DB12-487B-420F-97E7-0B1DCF56D9E3}" dt="2019-07-20T09:29:31.313" v="143"/>
          <ac:picMkLst>
            <pc:docMk/>
            <pc:sldMk cId="3906876288" sldId="351"/>
            <ac:picMk id="7" creationId="{8BE3430E-65DA-421F-BB24-FEA79F25BD13}"/>
          </ac:picMkLst>
        </pc:picChg>
        <pc:picChg chg="del">
          <ac:chgData name="" userId="" providerId="" clId="Web-{2A62DB12-487B-420F-97E7-0B1DCF56D9E3}" dt="2019-07-20T09:29:30.547" v="142"/>
          <ac:picMkLst>
            <pc:docMk/>
            <pc:sldMk cId="3906876288" sldId="351"/>
            <ac:picMk id="9" creationId="{16D9B256-CFDE-4687-BA85-631A99AF400D}"/>
          </ac:picMkLst>
        </pc:picChg>
      </pc:sldChg>
      <pc:sldChg chg="add del ord replId">
        <pc:chgData name="" userId="" providerId="" clId="Web-{2A62DB12-487B-420F-97E7-0B1DCF56D9E3}" dt="2019-07-20T10:40:02.390" v="605"/>
        <pc:sldMkLst>
          <pc:docMk/>
          <pc:sldMk cId="2576410788" sldId="352"/>
        </pc:sldMkLst>
      </pc:sldChg>
      <pc:sldChg chg="addSp delSp modSp add ord replId modNotes">
        <pc:chgData name="" userId="" providerId="" clId="Web-{2A62DB12-487B-420F-97E7-0B1DCF56D9E3}" dt="2019-07-20T12:55:02.374" v="3542"/>
        <pc:sldMkLst>
          <pc:docMk/>
          <pc:sldMk cId="2900116101" sldId="352"/>
        </pc:sldMkLst>
        <pc:spChg chg="mod">
          <ac:chgData name="" userId="" providerId="" clId="Web-{2A62DB12-487B-420F-97E7-0B1DCF56D9E3}" dt="2019-07-20T10:42:19.810" v="658" actId="20577"/>
          <ac:spMkLst>
            <pc:docMk/>
            <pc:sldMk cId="2900116101" sldId="352"/>
            <ac:spMk id="5" creationId="{F2365883-58D8-4AC1-BA4D-34A790D08847}"/>
          </ac:spMkLst>
        </pc:spChg>
        <pc:spChg chg="add del mod">
          <ac:chgData name="" userId="" providerId="" clId="Web-{2A62DB12-487B-420F-97E7-0B1DCF56D9E3}" dt="2019-07-20T10:43:22.247" v="687"/>
          <ac:spMkLst>
            <pc:docMk/>
            <pc:sldMk cId="2900116101" sldId="352"/>
            <ac:spMk id="9" creationId="{A3959A2C-3469-4969-BB86-FFC8487DDB8F}"/>
          </ac:spMkLst>
        </pc:spChg>
        <pc:picChg chg="del">
          <ac:chgData name="" userId="" providerId="" clId="Web-{2A62DB12-487B-420F-97E7-0B1DCF56D9E3}" dt="2019-07-20T10:40:34.858" v="613"/>
          <ac:picMkLst>
            <pc:docMk/>
            <pc:sldMk cId="2900116101" sldId="352"/>
            <ac:picMk id="3" creationId="{FDAC09AE-56AA-42CB-9FEC-728FD9598677}"/>
          </ac:picMkLst>
        </pc:picChg>
        <pc:picChg chg="add mod">
          <ac:chgData name="" userId="" providerId="" clId="Web-{2A62DB12-487B-420F-97E7-0B1DCF56D9E3}" dt="2019-07-20T10:40:40.842" v="617" actId="1076"/>
          <ac:picMkLst>
            <pc:docMk/>
            <pc:sldMk cId="2900116101" sldId="352"/>
            <ac:picMk id="7" creationId="{4AA7A0CE-D3C8-489E-8B48-DB7C18FC6F21}"/>
          </ac:picMkLst>
        </pc:picChg>
      </pc:sldChg>
    </pc:docChg>
  </pc:docChgLst>
  <pc:docChgLst>
    <pc:chgData clId="Web-{A908DCE2-325F-490A-81A3-8095D9755B2D}"/>
    <pc:docChg chg="addSld delSld modSld">
      <pc:chgData name="" userId="" providerId="" clId="Web-{A908DCE2-325F-490A-81A3-8095D9755B2D}" dt="2019-07-02T09:10:13.452" v="516" actId="20577"/>
      <pc:docMkLst>
        <pc:docMk/>
      </pc:docMkLst>
      <pc:sldChg chg="del">
        <pc:chgData name="" userId="" providerId="" clId="Web-{A908DCE2-325F-490A-81A3-8095D9755B2D}" dt="2019-07-02T08:04:01.110" v="25"/>
        <pc:sldMkLst>
          <pc:docMk/>
          <pc:sldMk cId="502824496" sldId="262"/>
        </pc:sldMkLst>
      </pc:sldChg>
      <pc:sldChg chg="modSp">
        <pc:chgData name="" userId="" providerId="" clId="Web-{A908DCE2-325F-490A-81A3-8095D9755B2D}" dt="2019-07-02T08:04:25.439" v="36" actId="20577"/>
        <pc:sldMkLst>
          <pc:docMk/>
          <pc:sldMk cId="231779985" sldId="275"/>
        </pc:sldMkLst>
        <pc:spChg chg="mod">
          <ac:chgData name="" userId="" providerId="" clId="Web-{A908DCE2-325F-490A-81A3-8095D9755B2D}" dt="2019-07-02T08:03:54.032" v="24" actId="20577"/>
          <ac:spMkLst>
            <pc:docMk/>
            <pc:sldMk cId="231779985" sldId="275"/>
            <ac:spMk id="2" creationId="{00000000-0000-0000-0000-000000000000}"/>
          </ac:spMkLst>
        </pc:spChg>
        <pc:spChg chg="mod">
          <ac:chgData name="" userId="" providerId="" clId="Web-{A908DCE2-325F-490A-81A3-8095D9755B2D}" dt="2019-07-02T08:04:25.439" v="36" actId="20577"/>
          <ac:spMkLst>
            <pc:docMk/>
            <pc:sldMk cId="231779985" sldId="275"/>
            <ac:spMk id="4" creationId="{00000000-0000-0000-0000-000000000000}"/>
          </ac:spMkLst>
        </pc:spChg>
      </pc:sldChg>
      <pc:sldChg chg="modSp">
        <pc:chgData name="" userId="" providerId="" clId="Web-{A908DCE2-325F-490A-81A3-8095D9755B2D}" dt="2019-07-02T08:13:03.011" v="141" actId="20577"/>
        <pc:sldMkLst>
          <pc:docMk/>
          <pc:sldMk cId="548332927" sldId="293"/>
        </pc:sldMkLst>
        <pc:spChg chg="mod">
          <ac:chgData name="" userId="" providerId="" clId="Web-{A908DCE2-325F-490A-81A3-8095D9755B2D}" dt="2019-07-02T08:06:34.019" v="43" actId="20577"/>
          <ac:spMkLst>
            <pc:docMk/>
            <pc:sldMk cId="548332927" sldId="293"/>
            <ac:spMk id="2" creationId="{00000000-0000-0000-0000-000000000000}"/>
          </ac:spMkLst>
        </pc:spChg>
        <pc:spChg chg="mod">
          <ac:chgData name="" userId="" providerId="" clId="Web-{A908DCE2-325F-490A-81A3-8095D9755B2D}" dt="2019-07-02T08:13:03.011" v="141" actId="20577"/>
          <ac:spMkLst>
            <pc:docMk/>
            <pc:sldMk cId="548332927" sldId="293"/>
            <ac:spMk id="5" creationId="{00000000-0000-0000-0000-000000000000}"/>
          </ac:spMkLst>
        </pc:spChg>
      </pc:sldChg>
      <pc:sldChg chg="addSp modSp add replId">
        <pc:chgData name="" userId="" providerId="" clId="Web-{A908DCE2-325F-490A-81A3-8095D9755B2D}" dt="2019-07-02T08:17:21.141" v="198" actId="20577"/>
        <pc:sldMkLst>
          <pc:docMk/>
          <pc:sldMk cId="2000916886" sldId="309"/>
        </pc:sldMkLst>
        <pc:spChg chg="mod">
          <ac:chgData name="" userId="" providerId="" clId="Web-{A908DCE2-325F-490A-81A3-8095D9755B2D}" dt="2019-07-02T08:13:32.152" v="143" actId="20577"/>
          <ac:spMkLst>
            <pc:docMk/>
            <pc:sldMk cId="2000916886" sldId="309"/>
            <ac:spMk id="2" creationId="{00000000-0000-0000-0000-000000000000}"/>
          </ac:spMkLst>
        </pc:spChg>
        <pc:spChg chg="mod">
          <ac:chgData name="" userId="" providerId="" clId="Web-{A908DCE2-325F-490A-81A3-8095D9755B2D}" dt="2019-07-02T08:17:21.141" v="198" actId="20577"/>
          <ac:spMkLst>
            <pc:docMk/>
            <pc:sldMk cId="2000916886" sldId="309"/>
            <ac:spMk id="5" creationId="{00000000-0000-0000-0000-000000000000}"/>
          </ac:spMkLst>
        </pc:spChg>
        <pc:spChg chg="add mod">
          <ac:chgData name="" userId="" providerId="" clId="Web-{A908DCE2-325F-490A-81A3-8095D9755B2D}" dt="2019-07-02T08:15:10.420" v="160" actId="14100"/>
          <ac:spMkLst>
            <pc:docMk/>
            <pc:sldMk cId="2000916886" sldId="309"/>
            <ac:spMk id="6" creationId="{71ACC6ED-C8FE-4F12-B68B-2AF8121D6065}"/>
          </ac:spMkLst>
        </pc:spChg>
      </pc:sldChg>
      <pc:sldChg chg="modSp add replId">
        <pc:chgData name="" userId="" providerId="" clId="Web-{A908DCE2-325F-490A-81A3-8095D9755B2D}" dt="2019-07-02T08:48:03.442" v="424" actId="20577"/>
        <pc:sldMkLst>
          <pc:docMk/>
          <pc:sldMk cId="1122458376" sldId="310"/>
        </pc:sldMkLst>
        <pc:spChg chg="mod">
          <ac:chgData name="" userId="" providerId="" clId="Web-{A908DCE2-325F-490A-81A3-8095D9755B2D}" dt="2019-07-02T08:17:36.985" v="204" actId="20577"/>
          <ac:spMkLst>
            <pc:docMk/>
            <pc:sldMk cId="1122458376" sldId="310"/>
            <ac:spMk id="2" creationId="{00000000-0000-0000-0000-000000000000}"/>
          </ac:spMkLst>
        </pc:spChg>
        <pc:spChg chg="mod">
          <ac:chgData name="" userId="" providerId="" clId="Web-{A908DCE2-325F-490A-81A3-8095D9755B2D}" dt="2019-07-02T08:48:03.442" v="424" actId="20577"/>
          <ac:spMkLst>
            <pc:docMk/>
            <pc:sldMk cId="1122458376" sldId="310"/>
            <ac:spMk id="5" creationId="{00000000-0000-0000-0000-000000000000}"/>
          </ac:spMkLst>
        </pc:spChg>
        <pc:spChg chg="mod">
          <ac:chgData name="" userId="" providerId="" clId="Web-{A908DCE2-325F-490A-81A3-8095D9755B2D}" dt="2019-07-02T08:17:43.173" v="207" actId="20577"/>
          <ac:spMkLst>
            <pc:docMk/>
            <pc:sldMk cId="1122458376" sldId="310"/>
            <ac:spMk id="6" creationId="{71ACC6ED-C8FE-4F12-B68B-2AF8121D6065}"/>
          </ac:spMkLst>
        </pc:spChg>
      </pc:sldChg>
      <pc:sldChg chg="modSp add replId">
        <pc:chgData name="" userId="" providerId="" clId="Web-{A908DCE2-325F-490A-81A3-8095D9755B2D}" dt="2019-07-02T09:10:13.452" v="516" actId="20577"/>
        <pc:sldMkLst>
          <pc:docMk/>
          <pc:sldMk cId="367869201" sldId="311"/>
        </pc:sldMkLst>
        <pc:spChg chg="mod">
          <ac:chgData name="" userId="" providerId="" clId="Web-{A908DCE2-325F-490A-81A3-8095D9755B2D}" dt="2019-07-02T08:43:47.890" v="334" actId="20577"/>
          <ac:spMkLst>
            <pc:docMk/>
            <pc:sldMk cId="367869201" sldId="311"/>
            <ac:spMk id="2" creationId="{00000000-0000-0000-0000-000000000000}"/>
          </ac:spMkLst>
        </pc:spChg>
        <pc:spChg chg="mod">
          <ac:chgData name="" userId="" providerId="" clId="Web-{A908DCE2-325F-490A-81A3-8095D9755B2D}" dt="2019-07-02T09:10:13.452" v="516" actId="20577"/>
          <ac:spMkLst>
            <pc:docMk/>
            <pc:sldMk cId="367869201" sldId="311"/>
            <ac:spMk id="5" creationId="{00000000-0000-0000-0000-000000000000}"/>
          </ac:spMkLst>
        </pc:spChg>
      </pc:sldChg>
    </pc:docChg>
  </pc:docChgLst>
  <pc:docChgLst>
    <pc:chgData clId="Web-{56DA51C7-CCB5-4745-B386-56493E053B4B}"/>
    <pc:docChg chg="modSld">
      <pc:chgData name="" userId="" providerId="" clId="Web-{56DA51C7-CCB5-4745-B386-56493E053B4B}" dt="2019-07-15T12:06:50.338" v="1" actId="20577"/>
      <pc:docMkLst>
        <pc:docMk/>
      </pc:docMkLst>
      <pc:sldChg chg="modSp">
        <pc:chgData name="" userId="" providerId="" clId="Web-{56DA51C7-CCB5-4745-B386-56493E053B4B}" dt="2019-07-15T12:06:50.338" v="1" actId="20577"/>
        <pc:sldMkLst>
          <pc:docMk/>
          <pc:sldMk cId="2701581492" sldId="317"/>
        </pc:sldMkLst>
        <pc:spChg chg="mod">
          <ac:chgData name="" userId="" providerId="" clId="Web-{56DA51C7-CCB5-4745-B386-56493E053B4B}" dt="2019-07-15T12:06:50.307" v="0" actId="20577"/>
          <ac:spMkLst>
            <pc:docMk/>
            <pc:sldMk cId="2701581492" sldId="317"/>
            <ac:spMk id="9" creationId="{9FECB263-41C3-43D6-B171-25269774EC7C}"/>
          </ac:spMkLst>
        </pc:spChg>
        <pc:spChg chg="mod">
          <ac:chgData name="" userId="" providerId="" clId="Web-{56DA51C7-CCB5-4745-B386-56493E053B4B}" dt="2019-07-15T12:06:50.338" v="1" actId="20577"/>
          <ac:spMkLst>
            <pc:docMk/>
            <pc:sldMk cId="2701581492" sldId="317"/>
            <ac:spMk id="11" creationId="{6AE76A2B-52CB-40E4-80D0-203F9487708E}"/>
          </ac:spMkLst>
        </pc:spChg>
      </pc:sldChg>
    </pc:docChg>
  </pc:docChgLst>
  <pc:docChgLst>
    <pc:chgData clId="Web-{3E6D414F-ADA0-4D24-A0D8-8965E54AF111}"/>
    <pc:docChg chg="modSld">
      <pc:chgData name="" userId="" providerId="" clId="Web-{3E6D414F-ADA0-4D24-A0D8-8965E54AF111}" dt="2019-07-12T13:59:07.410" v="20"/>
      <pc:docMkLst>
        <pc:docMk/>
      </pc:docMkLst>
      <pc:sldChg chg="delSp modSp">
        <pc:chgData name="" userId="" providerId="" clId="Web-{3E6D414F-ADA0-4D24-A0D8-8965E54AF111}" dt="2019-07-12T13:54:34.276" v="3" actId="20577"/>
        <pc:sldMkLst>
          <pc:docMk/>
          <pc:sldMk cId="3903285247" sldId="310"/>
        </pc:sldMkLst>
        <pc:spChg chg="del">
          <ac:chgData name="" userId="" providerId="" clId="Web-{3E6D414F-ADA0-4D24-A0D8-8965E54AF111}" dt="2019-07-12T13:54:29.714" v="2"/>
          <ac:spMkLst>
            <pc:docMk/>
            <pc:sldMk cId="3903285247" sldId="310"/>
            <ac:spMk id="4" creationId="{E27A0ED9-FE29-4A2C-900D-3D7ED2B0823E}"/>
          </ac:spMkLst>
        </pc:spChg>
        <pc:spChg chg="mod">
          <ac:chgData name="" userId="" providerId="" clId="Web-{3E6D414F-ADA0-4D24-A0D8-8965E54AF111}" dt="2019-07-12T13:54:34.276" v="3" actId="20577"/>
          <ac:spMkLst>
            <pc:docMk/>
            <pc:sldMk cId="3903285247" sldId="310"/>
            <ac:spMk id="13" creationId="{5827A428-7141-BC4B-878F-9DF92D22D615}"/>
          </ac:spMkLst>
        </pc:spChg>
      </pc:sldChg>
      <pc:sldChg chg="delSp">
        <pc:chgData name="" userId="" providerId="" clId="Web-{3E6D414F-ADA0-4D24-A0D8-8965E54AF111}" dt="2019-07-12T13:59:02.460" v="19"/>
        <pc:sldMkLst>
          <pc:docMk/>
          <pc:sldMk cId="1358839925" sldId="316"/>
        </pc:sldMkLst>
        <pc:spChg chg="del">
          <ac:chgData name="" userId="" providerId="" clId="Web-{3E6D414F-ADA0-4D24-A0D8-8965E54AF111}" dt="2019-07-12T13:59:02.460" v="19"/>
          <ac:spMkLst>
            <pc:docMk/>
            <pc:sldMk cId="1358839925" sldId="316"/>
            <ac:spMk id="6" creationId="{388E8A48-3CE1-574C-B388-19B5BE1CA43B}"/>
          </ac:spMkLst>
        </pc:spChg>
      </pc:sldChg>
      <pc:sldChg chg="delSp modSp">
        <pc:chgData name="" userId="" providerId="" clId="Web-{3E6D414F-ADA0-4D24-A0D8-8965E54AF111}" dt="2019-07-12T13:59:07.410" v="20"/>
        <pc:sldMkLst>
          <pc:docMk/>
          <pc:sldMk cId="2701581492" sldId="317"/>
        </pc:sldMkLst>
        <pc:spChg chg="mod">
          <ac:chgData name="" userId="" providerId="" clId="Web-{3E6D414F-ADA0-4D24-A0D8-8965E54AF111}" dt="2019-07-12T13:55:07.402" v="4" actId="14100"/>
          <ac:spMkLst>
            <pc:docMk/>
            <pc:sldMk cId="2701581492" sldId="317"/>
            <ac:spMk id="2" creationId="{00000000-0000-0000-0000-000000000000}"/>
          </ac:spMkLst>
        </pc:spChg>
        <pc:spChg chg="del">
          <ac:chgData name="" userId="" providerId="" clId="Web-{3E6D414F-ADA0-4D24-A0D8-8965E54AF111}" dt="2019-07-12T13:59:07.410" v="20"/>
          <ac:spMkLst>
            <pc:docMk/>
            <pc:sldMk cId="2701581492" sldId="317"/>
            <ac:spMk id="5" creationId="{6BF9BF51-B4CA-40BE-AA5A-C121D13376E3}"/>
          </ac:spMkLst>
        </pc:spChg>
      </pc:sldChg>
      <pc:sldChg chg="delSp modSp">
        <pc:chgData name="" userId="" providerId="" clId="Web-{3E6D414F-ADA0-4D24-A0D8-8965E54AF111}" dt="2019-07-12T13:58:14.127" v="14"/>
        <pc:sldMkLst>
          <pc:docMk/>
          <pc:sldMk cId="2233569022" sldId="318"/>
        </pc:sldMkLst>
        <pc:spChg chg="del mod">
          <ac:chgData name="" userId="" providerId="" clId="Web-{3E6D414F-ADA0-4D24-A0D8-8965E54AF111}" dt="2019-07-12T13:58:14.127" v="14"/>
          <ac:spMkLst>
            <pc:docMk/>
            <pc:sldMk cId="2233569022" sldId="318"/>
            <ac:spMk id="3" creationId="{5DFCF760-2050-43EE-B7C4-A2C9371A1589}"/>
          </ac:spMkLst>
        </pc:spChg>
      </pc:sldChg>
      <pc:sldChg chg="delSp modSp">
        <pc:chgData name="" userId="" providerId="" clId="Web-{3E6D414F-ADA0-4D24-A0D8-8965E54AF111}" dt="2019-07-12T13:58:03.440" v="11" actId="20577"/>
        <pc:sldMkLst>
          <pc:docMk/>
          <pc:sldMk cId="651419574" sldId="319"/>
        </pc:sldMkLst>
        <pc:spChg chg="mod">
          <ac:chgData name="" userId="" providerId="" clId="Web-{3E6D414F-ADA0-4D24-A0D8-8965E54AF111}" dt="2019-07-12T13:58:03.440" v="11" actId="20577"/>
          <ac:spMkLst>
            <pc:docMk/>
            <pc:sldMk cId="651419574" sldId="319"/>
            <ac:spMk id="3" creationId="{B8CB1B72-7EBD-4B00-8B81-56C22D0D1823}"/>
          </ac:spMkLst>
        </pc:spChg>
        <pc:spChg chg="del">
          <ac:chgData name="" userId="" providerId="" clId="Web-{3E6D414F-ADA0-4D24-A0D8-8965E54AF111}" dt="2019-07-12T13:57:58.721" v="9"/>
          <ac:spMkLst>
            <pc:docMk/>
            <pc:sldMk cId="651419574" sldId="319"/>
            <ac:spMk id="11" creationId="{FBA79859-4A8E-4132-A326-3A93240E3158}"/>
          </ac:spMkLst>
        </pc:spChg>
      </pc:sldChg>
      <pc:sldChg chg="delSp modSp">
        <pc:chgData name="" userId="" providerId="" clId="Web-{3E6D414F-ADA0-4D24-A0D8-8965E54AF111}" dt="2019-07-12T13:58:23.221" v="17" actId="20577"/>
        <pc:sldMkLst>
          <pc:docMk/>
          <pc:sldMk cId="3040043901" sldId="320"/>
        </pc:sldMkLst>
        <pc:spChg chg="mod">
          <ac:chgData name="" userId="" providerId="" clId="Web-{3E6D414F-ADA0-4D24-A0D8-8965E54AF111}" dt="2019-07-12T13:58:23.221" v="17" actId="20577"/>
          <ac:spMkLst>
            <pc:docMk/>
            <pc:sldMk cId="3040043901" sldId="320"/>
            <ac:spMk id="3" creationId="{1397D3E0-028D-4533-8FB3-6CE83C520945}"/>
          </ac:spMkLst>
        </pc:spChg>
        <pc:spChg chg="del">
          <ac:chgData name="" userId="" providerId="" clId="Web-{3E6D414F-ADA0-4D24-A0D8-8965E54AF111}" dt="2019-07-12T13:58:20.190" v="15"/>
          <ac:spMkLst>
            <pc:docMk/>
            <pc:sldMk cId="3040043901" sldId="320"/>
            <ac:spMk id="13" creationId="{4917F523-0B00-4CAA-9C18-AFEC610BBDDF}"/>
          </ac:spMkLst>
        </pc:spChg>
      </pc:sldChg>
      <pc:sldChg chg="delSp">
        <pc:chgData name="" userId="" providerId="" clId="Web-{3E6D414F-ADA0-4D24-A0D8-8965E54AF111}" dt="2019-07-12T13:58:58.832" v="18"/>
        <pc:sldMkLst>
          <pc:docMk/>
          <pc:sldMk cId="1670586108" sldId="321"/>
        </pc:sldMkLst>
        <pc:spChg chg="del">
          <ac:chgData name="" userId="" providerId="" clId="Web-{3E6D414F-ADA0-4D24-A0D8-8965E54AF111}" dt="2019-07-12T13:58:58.832" v="18"/>
          <ac:spMkLst>
            <pc:docMk/>
            <pc:sldMk cId="1670586108" sldId="321"/>
            <ac:spMk id="6" creationId="{388E8A48-3CE1-574C-B388-19B5BE1CA43B}"/>
          </ac:spMkLst>
        </pc:spChg>
      </pc:sldChg>
      <pc:sldChg chg="modSp">
        <pc:chgData name="" userId="" providerId="" clId="Web-{3E6D414F-ADA0-4D24-A0D8-8965E54AF111}" dt="2019-07-12T13:55:12.199" v="5" actId="14100"/>
        <pc:sldMkLst>
          <pc:docMk/>
          <pc:sldMk cId="2669046937" sldId="323"/>
        </pc:sldMkLst>
        <pc:spChg chg="mod">
          <ac:chgData name="" userId="" providerId="" clId="Web-{3E6D414F-ADA0-4D24-A0D8-8965E54AF111}" dt="2019-07-12T13:55:12.199" v="5" actId="14100"/>
          <ac:spMkLst>
            <pc:docMk/>
            <pc:sldMk cId="2669046937" sldId="323"/>
            <ac:spMk id="2" creationId="{00000000-0000-0000-0000-000000000000}"/>
          </ac:spMkLst>
        </pc:spChg>
      </pc:sldChg>
      <pc:sldChg chg="modSp">
        <pc:chgData name="" userId="" providerId="" clId="Web-{3E6D414F-ADA0-4D24-A0D8-8965E54AF111}" dt="2019-07-12T13:55:16.746" v="6" actId="14100"/>
        <pc:sldMkLst>
          <pc:docMk/>
          <pc:sldMk cId="4012356310" sldId="324"/>
        </pc:sldMkLst>
        <pc:spChg chg="mod">
          <ac:chgData name="" userId="" providerId="" clId="Web-{3E6D414F-ADA0-4D24-A0D8-8965E54AF111}" dt="2019-07-12T13:55:16.746" v="6" actId="14100"/>
          <ac:spMkLst>
            <pc:docMk/>
            <pc:sldMk cId="4012356310" sldId="324"/>
            <ac:spMk id="2" creationId="{00000000-0000-0000-0000-000000000000}"/>
          </ac:spMkLst>
        </pc:spChg>
      </pc:sldChg>
      <pc:sldChg chg="modSp">
        <pc:chgData name="" userId="" providerId="" clId="Web-{3E6D414F-ADA0-4D24-A0D8-8965E54AF111}" dt="2019-07-12T13:55:28.481" v="7" actId="14100"/>
        <pc:sldMkLst>
          <pc:docMk/>
          <pc:sldMk cId="4170514966" sldId="341"/>
        </pc:sldMkLst>
        <pc:spChg chg="mod">
          <ac:chgData name="" userId="" providerId="" clId="Web-{3E6D414F-ADA0-4D24-A0D8-8965E54AF111}" dt="2019-07-12T13:55:28.481" v="7" actId="14100"/>
          <ac:spMkLst>
            <pc:docMk/>
            <pc:sldMk cId="4170514966" sldId="341"/>
            <ac:spMk id="2" creationId="{00000000-0000-0000-0000-000000000000}"/>
          </ac:spMkLst>
        </pc:spChg>
      </pc:sldChg>
      <pc:sldChg chg="modSp">
        <pc:chgData name="" userId="" providerId="" clId="Web-{3E6D414F-ADA0-4D24-A0D8-8965E54AF111}" dt="2019-07-12T13:55:33.606" v="8" actId="14100"/>
        <pc:sldMkLst>
          <pc:docMk/>
          <pc:sldMk cId="1541572984" sldId="342"/>
        </pc:sldMkLst>
        <pc:spChg chg="mod">
          <ac:chgData name="" userId="" providerId="" clId="Web-{3E6D414F-ADA0-4D24-A0D8-8965E54AF111}" dt="2019-07-12T13:55:33.606" v="8" actId="14100"/>
          <ac:spMkLst>
            <pc:docMk/>
            <pc:sldMk cId="1541572984" sldId="342"/>
            <ac:spMk id="2" creationId="{00000000-0000-0000-0000-000000000000}"/>
          </ac:spMkLst>
        </pc:spChg>
      </pc:sldChg>
    </pc:docChg>
  </pc:docChgLst>
  <pc:docChgLst>
    <pc:chgData clId="Web-{8398A759-A8D0-4648-BE3D-2DB54682B9F6}"/>
    <pc:docChg chg="addSld delSld modSld sldOrd">
      <pc:chgData name="" userId="" providerId="" clId="Web-{8398A759-A8D0-4648-BE3D-2DB54682B9F6}" dt="2019-11-19T11:58:04.805" v="96"/>
      <pc:docMkLst>
        <pc:docMk/>
      </pc:docMkLst>
      <pc:sldChg chg="delSp modSp">
        <pc:chgData name="" userId="" providerId="" clId="Web-{8398A759-A8D0-4648-BE3D-2DB54682B9F6}" dt="2019-11-19T11:41:00.051" v="1"/>
        <pc:sldMkLst>
          <pc:docMk/>
          <pc:sldMk cId="2701581492" sldId="317"/>
        </pc:sldMkLst>
        <pc:grpChg chg="del">
          <ac:chgData name="" userId="" providerId="" clId="Web-{8398A759-A8D0-4648-BE3D-2DB54682B9F6}" dt="2019-11-19T11:40:57.895" v="0"/>
          <ac:grpSpMkLst>
            <pc:docMk/>
            <pc:sldMk cId="2701581492" sldId="317"/>
            <ac:grpSpMk id="6" creationId="{FE634681-F6D4-464B-A771-2EBE39B26923}"/>
          </ac:grpSpMkLst>
        </pc:grpChg>
        <pc:grpChg chg="del">
          <ac:chgData name="" userId="" providerId="" clId="Web-{8398A759-A8D0-4648-BE3D-2DB54682B9F6}" dt="2019-11-19T11:41:00.051" v="1"/>
          <ac:grpSpMkLst>
            <pc:docMk/>
            <pc:sldMk cId="2701581492" sldId="317"/>
            <ac:grpSpMk id="15" creationId="{9F53EC8F-8175-4862-BD7E-DF50DCC289DD}"/>
          </ac:grpSpMkLst>
        </pc:grpChg>
        <pc:cxnChg chg="mod">
          <ac:chgData name="" userId="" providerId="" clId="Web-{8398A759-A8D0-4648-BE3D-2DB54682B9F6}" dt="2019-11-19T11:41:00.051" v="1"/>
          <ac:cxnSpMkLst>
            <pc:docMk/>
            <pc:sldMk cId="2701581492" sldId="317"/>
            <ac:cxnSpMk id="19" creationId="{E3D0673C-E85F-4A2B-ABF9-B2B24229E004}"/>
          </ac:cxnSpMkLst>
        </pc:cxnChg>
        <pc:cxnChg chg="mod">
          <ac:chgData name="" userId="" providerId="" clId="Web-{8398A759-A8D0-4648-BE3D-2DB54682B9F6}" dt="2019-11-19T11:41:00.051" v="1"/>
          <ac:cxnSpMkLst>
            <pc:docMk/>
            <pc:sldMk cId="2701581492" sldId="317"/>
            <ac:cxnSpMk id="20" creationId="{A33B2E0A-E4DD-4984-81B7-12D455A98848}"/>
          </ac:cxnSpMkLst>
        </pc:cxnChg>
        <pc:cxnChg chg="mod">
          <ac:chgData name="" userId="" providerId="" clId="Web-{8398A759-A8D0-4648-BE3D-2DB54682B9F6}" dt="2019-11-19T11:41:00.051" v="1"/>
          <ac:cxnSpMkLst>
            <pc:docMk/>
            <pc:sldMk cId="2701581492" sldId="317"/>
            <ac:cxnSpMk id="24" creationId="{B74168B6-FA3A-4E95-B996-EA391FC0A954}"/>
          </ac:cxnSpMkLst>
        </pc:cxnChg>
        <pc:cxnChg chg="mod">
          <ac:chgData name="" userId="" providerId="" clId="Web-{8398A759-A8D0-4648-BE3D-2DB54682B9F6}" dt="2019-11-19T11:41:00.051" v="1"/>
          <ac:cxnSpMkLst>
            <pc:docMk/>
            <pc:sldMk cId="2701581492" sldId="317"/>
            <ac:cxnSpMk id="25" creationId="{8AF1ED38-5258-405E-A92C-1FD1F80D8C91}"/>
          </ac:cxnSpMkLst>
        </pc:cxnChg>
        <pc:cxnChg chg="mod">
          <ac:chgData name="" userId="" providerId="" clId="Web-{8398A759-A8D0-4648-BE3D-2DB54682B9F6}" dt="2019-11-19T11:41:00.051" v="1"/>
          <ac:cxnSpMkLst>
            <pc:docMk/>
            <pc:sldMk cId="2701581492" sldId="317"/>
            <ac:cxnSpMk id="29" creationId="{446FD21F-BF29-4D36-8F42-91FC09CE8C9A}"/>
          </ac:cxnSpMkLst>
        </pc:cxnChg>
        <pc:cxnChg chg="mod">
          <ac:chgData name="" userId="" providerId="" clId="Web-{8398A759-A8D0-4648-BE3D-2DB54682B9F6}" dt="2019-11-19T11:41:00.051" v="1"/>
          <ac:cxnSpMkLst>
            <pc:docMk/>
            <pc:sldMk cId="2701581492" sldId="317"/>
            <ac:cxnSpMk id="30" creationId="{820FB276-F3E6-4012-83B0-DCF43763454E}"/>
          </ac:cxnSpMkLst>
        </pc:cxnChg>
        <pc:cxnChg chg="mod">
          <ac:chgData name="" userId="" providerId="" clId="Web-{8398A759-A8D0-4648-BE3D-2DB54682B9F6}" dt="2019-11-19T11:41:00.051" v="1"/>
          <ac:cxnSpMkLst>
            <pc:docMk/>
            <pc:sldMk cId="2701581492" sldId="317"/>
            <ac:cxnSpMk id="34" creationId="{732EC634-865D-4B55-AB2D-56F474020F0B}"/>
          </ac:cxnSpMkLst>
        </pc:cxnChg>
        <pc:cxnChg chg="mod">
          <ac:chgData name="" userId="" providerId="" clId="Web-{8398A759-A8D0-4648-BE3D-2DB54682B9F6}" dt="2019-11-19T11:41:00.051" v="1"/>
          <ac:cxnSpMkLst>
            <pc:docMk/>
            <pc:sldMk cId="2701581492" sldId="317"/>
            <ac:cxnSpMk id="35" creationId="{5763BD76-483F-4625-9882-D2B296A8F4B9}"/>
          </ac:cxnSpMkLst>
        </pc:cxnChg>
        <pc:cxnChg chg="mod">
          <ac:chgData name="" userId="" providerId="" clId="Web-{8398A759-A8D0-4648-BE3D-2DB54682B9F6}" dt="2019-11-19T11:41:00.051" v="1"/>
          <ac:cxnSpMkLst>
            <pc:docMk/>
            <pc:sldMk cId="2701581492" sldId="317"/>
            <ac:cxnSpMk id="39" creationId="{223B9FE6-7990-4EF9-9777-7248C0B0AD8C}"/>
          </ac:cxnSpMkLst>
        </pc:cxnChg>
        <pc:cxnChg chg="mod">
          <ac:chgData name="" userId="" providerId="" clId="Web-{8398A759-A8D0-4648-BE3D-2DB54682B9F6}" dt="2019-11-19T11:41:00.051" v="1"/>
          <ac:cxnSpMkLst>
            <pc:docMk/>
            <pc:sldMk cId="2701581492" sldId="317"/>
            <ac:cxnSpMk id="40" creationId="{BD10A543-AC87-4DE7-9A7A-ACA2A2D8AD09}"/>
          </ac:cxnSpMkLst>
        </pc:cxnChg>
        <pc:cxnChg chg="mod">
          <ac:chgData name="" userId="" providerId="" clId="Web-{8398A759-A8D0-4648-BE3D-2DB54682B9F6}" dt="2019-11-19T11:41:00.051" v="1"/>
          <ac:cxnSpMkLst>
            <pc:docMk/>
            <pc:sldMk cId="2701581492" sldId="317"/>
            <ac:cxnSpMk id="44" creationId="{61F59797-CD15-46C8-8C91-8AC9A84D560A}"/>
          </ac:cxnSpMkLst>
        </pc:cxnChg>
        <pc:cxnChg chg="mod">
          <ac:chgData name="" userId="" providerId="" clId="Web-{8398A759-A8D0-4648-BE3D-2DB54682B9F6}" dt="2019-11-19T11:41:00.051" v="1"/>
          <ac:cxnSpMkLst>
            <pc:docMk/>
            <pc:sldMk cId="2701581492" sldId="317"/>
            <ac:cxnSpMk id="45" creationId="{2110B555-56B3-47B9-9881-98AB42D4F647}"/>
          </ac:cxnSpMkLst>
        </pc:cxnChg>
        <pc:cxnChg chg="mod">
          <ac:chgData name="" userId="" providerId="" clId="Web-{8398A759-A8D0-4648-BE3D-2DB54682B9F6}" dt="2019-11-19T11:41:00.051" v="1"/>
          <ac:cxnSpMkLst>
            <pc:docMk/>
            <pc:sldMk cId="2701581492" sldId="317"/>
            <ac:cxnSpMk id="49" creationId="{E9635EE3-7B90-4CBC-A997-E3A2DD4DE8BD}"/>
          </ac:cxnSpMkLst>
        </pc:cxnChg>
        <pc:cxnChg chg="mod">
          <ac:chgData name="" userId="" providerId="" clId="Web-{8398A759-A8D0-4648-BE3D-2DB54682B9F6}" dt="2019-11-19T11:41:00.051" v="1"/>
          <ac:cxnSpMkLst>
            <pc:docMk/>
            <pc:sldMk cId="2701581492" sldId="317"/>
            <ac:cxnSpMk id="50" creationId="{484C1BD6-E993-4623-953A-FC3D0D2233E3}"/>
          </ac:cxnSpMkLst>
        </pc:cxnChg>
        <pc:cxnChg chg="mod">
          <ac:chgData name="" userId="" providerId="" clId="Web-{8398A759-A8D0-4648-BE3D-2DB54682B9F6}" dt="2019-11-19T11:41:00.051" v="1"/>
          <ac:cxnSpMkLst>
            <pc:docMk/>
            <pc:sldMk cId="2701581492" sldId="317"/>
            <ac:cxnSpMk id="54" creationId="{930654E5-AF02-4C45-ACA2-AC61D43BB046}"/>
          </ac:cxnSpMkLst>
        </pc:cxnChg>
        <pc:cxnChg chg="mod">
          <ac:chgData name="" userId="" providerId="" clId="Web-{8398A759-A8D0-4648-BE3D-2DB54682B9F6}" dt="2019-11-19T11:41:00.051" v="1"/>
          <ac:cxnSpMkLst>
            <pc:docMk/>
            <pc:sldMk cId="2701581492" sldId="317"/>
            <ac:cxnSpMk id="55" creationId="{16A7088F-079D-44BD-92C2-FD38C5DB8949}"/>
          </ac:cxnSpMkLst>
        </pc:cxnChg>
        <pc:cxnChg chg="mod">
          <ac:chgData name="" userId="" providerId="" clId="Web-{8398A759-A8D0-4648-BE3D-2DB54682B9F6}" dt="2019-11-19T11:41:00.051" v="1"/>
          <ac:cxnSpMkLst>
            <pc:docMk/>
            <pc:sldMk cId="2701581492" sldId="317"/>
            <ac:cxnSpMk id="59" creationId="{9F90C3CE-119D-4764-9888-B77ADDAA2FA5}"/>
          </ac:cxnSpMkLst>
        </pc:cxnChg>
        <pc:cxnChg chg="mod">
          <ac:chgData name="" userId="" providerId="" clId="Web-{8398A759-A8D0-4648-BE3D-2DB54682B9F6}" dt="2019-11-19T11:41:00.051" v="1"/>
          <ac:cxnSpMkLst>
            <pc:docMk/>
            <pc:sldMk cId="2701581492" sldId="317"/>
            <ac:cxnSpMk id="60" creationId="{69079C76-AD00-4A85-B0DB-3E1ECA3F9BF0}"/>
          </ac:cxnSpMkLst>
        </pc:cxnChg>
        <pc:cxnChg chg="mod">
          <ac:chgData name="" userId="" providerId="" clId="Web-{8398A759-A8D0-4648-BE3D-2DB54682B9F6}" dt="2019-11-19T11:41:00.051" v="1"/>
          <ac:cxnSpMkLst>
            <pc:docMk/>
            <pc:sldMk cId="2701581492" sldId="317"/>
            <ac:cxnSpMk id="64" creationId="{4939A8D1-462E-44B2-8EC9-87DDA9A36152}"/>
          </ac:cxnSpMkLst>
        </pc:cxnChg>
        <pc:cxnChg chg="mod">
          <ac:chgData name="" userId="" providerId="" clId="Web-{8398A759-A8D0-4648-BE3D-2DB54682B9F6}" dt="2019-11-19T11:41:00.051" v="1"/>
          <ac:cxnSpMkLst>
            <pc:docMk/>
            <pc:sldMk cId="2701581492" sldId="317"/>
            <ac:cxnSpMk id="65" creationId="{8084DE23-40A9-4CCB-92FA-CFA3C4194BF9}"/>
          </ac:cxnSpMkLst>
        </pc:cxnChg>
        <pc:cxnChg chg="mod">
          <ac:chgData name="" userId="" providerId="" clId="Web-{8398A759-A8D0-4648-BE3D-2DB54682B9F6}" dt="2019-11-19T11:41:00.051" v="1"/>
          <ac:cxnSpMkLst>
            <pc:docMk/>
            <pc:sldMk cId="2701581492" sldId="317"/>
            <ac:cxnSpMk id="69" creationId="{68456036-7564-4CE7-94C6-37EA92E9D106}"/>
          </ac:cxnSpMkLst>
        </pc:cxnChg>
        <pc:cxnChg chg="mod">
          <ac:chgData name="" userId="" providerId="" clId="Web-{8398A759-A8D0-4648-BE3D-2DB54682B9F6}" dt="2019-11-19T11:41:00.051" v="1"/>
          <ac:cxnSpMkLst>
            <pc:docMk/>
            <pc:sldMk cId="2701581492" sldId="317"/>
            <ac:cxnSpMk id="70" creationId="{815CBA92-8217-4ABD-9E9F-8EAA74249D91}"/>
          </ac:cxnSpMkLst>
        </pc:cxnChg>
        <pc:cxnChg chg="mod">
          <ac:chgData name="" userId="" providerId="" clId="Web-{8398A759-A8D0-4648-BE3D-2DB54682B9F6}" dt="2019-11-19T11:41:00.051" v="1"/>
          <ac:cxnSpMkLst>
            <pc:docMk/>
            <pc:sldMk cId="2701581492" sldId="317"/>
            <ac:cxnSpMk id="74" creationId="{56326088-94AF-4381-831E-853DD531FC2A}"/>
          </ac:cxnSpMkLst>
        </pc:cxnChg>
        <pc:cxnChg chg="mod">
          <ac:chgData name="" userId="" providerId="" clId="Web-{8398A759-A8D0-4648-BE3D-2DB54682B9F6}" dt="2019-11-19T11:41:00.051" v="1"/>
          <ac:cxnSpMkLst>
            <pc:docMk/>
            <pc:sldMk cId="2701581492" sldId="317"/>
            <ac:cxnSpMk id="75" creationId="{A7861B55-250A-47FE-9301-A672BE46298C}"/>
          </ac:cxnSpMkLst>
        </pc:cxnChg>
        <pc:cxnChg chg="mod">
          <ac:chgData name="" userId="" providerId="" clId="Web-{8398A759-A8D0-4648-BE3D-2DB54682B9F6}" dt="2019-11-19T11:41:00.051" v="1"/>
          <ac:cxnSpMkLst>
            <pc:docMk/>
            <pc:sldMk cId="2701581492" sldId="317"/>
            <ac:cxnSpMk id="76" creationId="{65B7AB2F-3CED-4414-9447-8F429590230B}"/>
          </ac:cxnSpMkLst>
        </pc:cxnChg>
        <pc:cxnChg chg="mod">
          <ac:chgData name="" userId="" providerId="" clId="Web-{8398A759-A8D0-4648-BE3D-2DB54682B9F6}" dt="2019-11-19T11:41:00.051" v="1"/>
          <ac:cxnSpMkLst>
            <pc:docMk/>
            <pc:sldMk cId="2701581492" sldId="317"/>
            <ac:cxnSpMk id="77" creationId="{9B2DE338-E880-4658-89C0-9262317A46BE}"/>
          </ac:cxnSpMkLst>
        </pc:cxnChg>
        <pc:cxnChg chg="mod">
          <ac:chgData name="" userId="" providerId="" clId="Web-{8398A759-A8D0-4648-BE3D-2DB54682B9F6}" dt="2019-11-19T11:41:00.051" v="1"/>
          <ac:cxnSpMkLst>
            <pc:docMk/>
            <pc:sldMk cId="2701581492" sldId="317"/>
            <ac:cxnSpMk id="78" creationId="{4D7981FC-190F-4D5B-9A17-6E680763F2F0}"/>
          </ac:cxnSpMkLst>
        </pc:cxnChg>
        <pc:cxnChg chg="mod">
          <ac:chgData name="" userId="" providerId="" clId="Web-{8398A759-A8D0-4648-BE3D-2DB54682B9F6}" dt="2019-11-19T11:41:00.051" v="1"/>
          <ac:cxnSpMkLst>
            <pc:docMk/>
            <pc:sldMk cId="2701581492" sldId="317"/>
            <ac:cxnSpMk id="79" creationId="{58B8A61C-02B1-4AF8-8E36-3C70CD9F7685}"/>
          </ac:cxnSpMkLst>
        </pc:cxnChg>
        <pc:cxnChg chg="mod">
          <ac:chgData name="" userId="" providerId="" clId="Web-{8398A759-A8D0-4648-BE3D-2DB54682B9F6}" dt="2019-11-19T11:41:00.051" v="1"/>
          <ac:cxnSpMkLst>
            <pc:docMk/>
            <pc:sldMk cId="2701581492" sldId="317"/>
            <ac:cxnSpMk id="80" creationId="{F26FDC90-5546-40C3-B039-AD962B544860}"/>
          </ac:cxnSpMkLst>
        </pc:cxnChg>
        <pc:cxnChg chg="mod">
          <ac:chgData name="" userId="" providerId="" clId="Web-{8398A759-A8D0-4648-BE3D-2DB54682B9F6}" dt="2019-11-19T11:41:00.051" v="1"/>
          <ac:cxnSpMkLst>
            <pc:docMk/>
            <pc:sldMk cId="2701581492" sldId="317"/>
            <ac:cxnSpMk id="81" creationId="{70D13892-F20B-4A9C-A029-0D19721D3773}"/>
          </ac:cxnSpMkLst>
        </pc:cxnChg>
        <pc:cxnChg chg="mod">
          <ac:chgData name="" userId="" providerId="" clId="Web-{8398A759-A8D0-4648-BE3D-2DB54682B9F6}" dt="2019-11-19T11:41:00.051" v="1"/>
          <ac:cxnSpMkLst>
            <pc:docMk/>
            <pc:sldMk cId="2701581492" sldId="317"/>
            <ac:cxnSpMk id="82" creationId="{E147A226-6FD1-4A5C-B562-C6C503A793A0}"/>
          </ac:cxnSpMkLst>
        </pc:cxnChg>
        <pc:cxnChg chg="mod">
          <ac:chgData name="" userId="" providerId="" clId="Web-{8398A759-A8D0-4648-BE3D-2DB54682B9F6}" dt="2019-11-19T11:41:00.051" v="1"/>
          <ac:cxnSpMkLst>
            <pc:docMk/>
            <pc:sldMk cId="2701581492" sldId="317"/>
            <ac:cxnSpMk id="83" creationId="{7D079206-B5A2-40EA-9FE7-1A7D8E0C86EA}"/>
          </ac:cxnSpMkLst>
        </pc:cxnChg>
        <pc:cxnChg chg="mod">
          <ac:chgData name="" userId="" providerId="" clId="Web-{8398A759-A8D0-4648-BE3D-2DB54682B9F6}" dt="2019-11-19T11:41:00.051" v="1"/>
          <ac:cxnSpMkLst>
            <pc:docMk/>
            <pc:sldMk cId="2701581492" sldId="317"/>
            <ac:cxnSpMk id="84" creationId="{BC64C6D4-BDC0-4DBC-9E82-B7955863F936}"/>
          </ac:cxnSpMkLst>
        </pc:cxnChg>
        <pc:cxnChg chg="mod">
          <ac:chgData name="" userId="" providerId="" clId="Web-{8398A759-A8D0-4648-BE3D-2DB54682B9F6}" dt="2019-11-19T11:41:00.051" v="1"/>
          <ac:cxnSpMkLst>
            <pc:docMk/>
            <pc:sldMk cId="2701581492" sldId="317"/>
            <ac:cxnSpMk id="85" creationId="{8AE643D0-D821-4CFB-8487-C9F424D95326}"/>
          </ac:cxnSpMkLst>
        </pc:cxnChg>
        <pc:cxnChg chg="mod">
          <ac:chgData name="" userId="" providerId="" clId="Web-{8398A759-A8D0-4648-BE3D-2DB54682B9F6}" dt="2019-11-19T11:41:00.051" v="1"/>
          <ac:cxnSpMkLst>
            <pc:docMk/>
            <pc:sldMk cId="2701581492" sldId="317"/>
            <ac:cxnSpMk id="86" creationId="{4703275A-750C-48F8-B549-8E55FE3C4C5E}"/>
          </ac:cxnSpMkLst>
        </pc:cxnChg>
        <pc:cxnChg chg="mod">
          <ac:chgData name="" userId="" providerId="" clId="Web-{8398A759-A8D0-4648-BE3D-2DB54682B9F6}" dt="2019-11-19T11:40:57.895" v="0"/>
          <ac:cxnSpMkLst>
            <pc:docMk/>
            <pc:sldMk cId="2701581492" sldId="317"/>
            <ac:cxnSpMk id="91" creationId="{D2C30D80-1BF0-402F-B39F-86982F96ECD6}"/>
          </ac:cxnSpMkLst>
        </pc:cxnChg>
        <pc:cxnChg chg="mod">
          <ac:chgData name="" userId="" providerId="" clId="Web-{8398A759-A8D0-4648-BE3D-2DB54682B9F6}" dt="2019-11-19T11:40:57.895" v="0"/>
          <ac:cxnSpMkLst>
            <pc:docMk/>
            <pc:sldMk cId="2701581492" sldId="317"/>
            <ac:cxnSpMk id="92" creationId="{23355C98-C8E3-4B86-98BA-ED4BB1DC2B59}"/>
          </ac:cxnSpMkLst>
        </pc:cxnChg>
        <pc:cxnChg chg="mod">
          <ac:chgData name="" userId="" providerId="" clId="Web-{8398A759-A8D0-4648-BE3D-2DB54682B9F6}" dt="2019-11-19T11:40:57.895" v="0"/>
          <ac:cxnSpMkLst>
            <pc:docMk/>
            <pc:sldMk cId="2701581492" sldId="317"/>
            <ac:cxnSpMk id="96" creationId="{06FC236E-7E70-40D5-BFCB-30E5E2EE0310}"/>
          </ac:cxnSpMkLst>
        </pc:cxnChg>
        <pc:cxnChg chg="mod">
          <ac:chgData name="" userId="" providerId="" clId="Web-{8398A759-A8D0-4648-BE3D-2DB54682B9F6}" dt="2019-11-19T11:40:57.895" v="0"/>
          <ac:cxnSpMkLst>
            <pc:docMk/>
            <pc:sldMk cId="2701581492" sldId="317"/>
            <ac:cxnSpMk id="97" creationId="{DFA99876-A591-4034-995B-C20C93003E96}"/>
          </ac:cxnSpMkLst>
        </pc:cxnChg>
        <pc:cxnChg chg="mod">
          <ac:chgData name="" userId="" providerId="" clId="Web-{8398A759-A8D0-4648-BE3D-2DB54682B9F6}" dt="2019-11-19T11:40:57.895" v="0"/>
          <ac:cxnSpMkLst>
            <pc:docMk/>
            <pc:sldMk cId="2701581492" sldId="317"/>
            <ac:cxnSpMk id="101" creationId="{1B4AAA2F-AD2F-4ACD-857C-AAAFC6106FBC}"/>
          </ac:cxnSpMkLst>
        </pc:cxnChg>
        <pc:cxnChg chg="mod">
          <ac:chgData name="" userId="" providerId="" clId="Web-{8398A759-A8D0-4648-BE3D-2DB54682B9F6}" dt="2019-11-19T11:40:57.895" v="0"/>
          <ac:cxnSpMkLst>
            <pc:docMk/>
            <pc:sldMk cId="2701581492" sldId="317"/>
            <ac:cxnSpMk id="102" creationId="{7A4A1DD0-F7A1-476D-935D-D944913C5C86}"/>
          </ac:cxnSpMkLst>
        </pc:cxnChg>
        <pc:cxnChg chg="mod">
          <ac:chgData name="" userId="" providerId="" clId="Web-{8398A759-A8D0-4648-BE3D-2DB54682B9F6}" dt="2019-11-19T11:40:57.895" v="0"/>
          <ac:cxnSpMkLst>
            <pc:docMk/>
            <pc:sldMk cId="2701581492" sldId="317"/>
            <ac:cxnSpMk id="106" creationId="{804C84A5-D14E-4928-91FF-DB310D3D665C}"/>
          </ac:cxnSpMkLst>
        </pc:cxnChg>
        <pc:cxnChg chg="mod">
          <ac:chgData name="" userId="" providerId="" clId="Web-{8398A759-A8D0-4648-BE3D-2DB54682B9F6}" dt="2019-11-19T11:40:57.895" v="0"/>
          <ac:cxnSpMkLst>
            <pc:docMk/>
            <pc:sldMk cId="2701581492" sldId="317"/>
            <ac:cxnSpMk id="107" creationId="{7E2C7B89-3618-406E-ABEB-E8E6361C2E33}"/>
          </ac:cxnSpMkLst>
        </pc:cxnChg>
        <pc:cxnChg chg="mod">
          <ac:chgData name="" userId="" providerId="" clId="Web-{8398A759-A8D0-4648-BE3D-2DB54682B9F6}" dt="2019-11-19T11:40:57.895" v="0"/>
          <ac:cxnSpMkLst>
            <pc:docMk/>
            <pc:sldMk cId="2701581492" sldId="317"/>
            <ac:cxnSpMk id="111" creationId="{7F9D240C-2CB7-404D-AE5C-F5A59823129E}"/>
          </ac:cxnSpMkLst>
        </pc:cxnChg>
        <pc:cxnChg chg="mod">
          <ac:chgData name="" userId="" providerId="" clId="Web-{8398A759-A8D0-4648-BE3D-2DB54682B9F6}" dt="2019-11-19T11:40:57.895" v="0"/>
          <ac:cxnSpMkLst>
            <pc:docMk/>
            <pc:sldMk cId="2701581492" sldId="317"/>
            <ac:cxnSpMk id="112" creationId="{8A23EEDE-C21E-4420-A28C-1D3AF77413C3}"/>
          </ac:cxnSpMkLst>
        </pc:cxnChg>
        <pc:cxnChg chg="mod">
          <ac:chgData name="" userId="" providerId="" clId="Web-{8398A759-A8D0-4648-BE3D-2DB54682B9F6}" dt="2019-11-19T11:40:57.895" v="0"/>
          <ac:cxnSpMkLst>
            <pc:docMk/>
            <pc:sldMk cId="2701581492" sldId="317"/>
            <ac:cxnSpMk id="116" creationId="{3A4A0FC0-4FCB-410E-A349-6D51939E8303}"/>
          </ac:cxnSpMkLst>
        </pc:cxnChg>
        <pc:cxnChg chg="mod">
          <ac:chgData name="" userId="" providerId="" clId="Web-{8398A759-A8D0-4648-BE3D-2DB54682B9F6}" dt="2019-11-19T11:40:57.895" v="0"/>
          <ac:cxnSpMkLst>
            <pc:docMk/>
            <pc:sldMk cId="2701581492" sldId="317"/>
            <ac:cxnSpMk id="117" creationId="{460B70D4-5206-4167-819F-1B7B755108A4}"/>
          </ac:cxnSpMkLst>
        </pc:cxnChg>
        <pc:cxnChg chg="mod">
          <ac:chgData name="" userId="" providerId="" clId="Web-{8398A759-A8D0-4648-BE3D-2DB54682B9F6}" dt="2019-11-19T11:40:57.895" v="0"/>
          <ac:cxnSpMkLst>
            <pc:docMk/>
            <pc:sldMk cId="2701581492" sldId="317"/>
            <ac:cxnSpMk id="121" creationId="{49F3F327-9A72-4D46-B842-C21D0B331FCB}"/>
          </ac:cxnSpMkLst>
        </pc:cxnChg>
        <pc:cxnChg chg="mod">
          <ac:chgData name="" userId="" providerId="" clId="Web-{8398A759-A8D0-4648-BE3D-2DB54682B9F6}" dt="2019-11-19T11:40:57.895" v="0"/>
          <ac:cxnSpMkLst>
            <pc:docMk/>
            <pc:sldMk cId="2701581492" sldId="317"/>
            <ac:cxnSpMk id="122" creationId="{E5A03F3B-4633-441C-8F7B-22E920594998}"/>
          </ac:cxnSpMkLst>
        </pc:cxnChg>
        <pc:cxnChg chg="mod">
          <ac:chgData name="" userId="" providerId="" clId="Web-{8398A759-A8D0-4648-BE3D-2DB54682B9F6}" dt="2019-11-19T11:40:57.895" v="0"/>
          <ac:cxnSpMkLst>
            <pc:docMk/>
            <pc:sldMk cId="2701581492" sldId="317"/>
            <ac:cxnSpMk id="126" creationId="{7CA6A63F-5DC1-4CD3-81E6-1F429048B795}"/>
          </ac:cxnSpMkLst>
        </pc:cxnChg>
        <pc:cxnChg chg="mod">
          <ac:chgData name="" userId="" providerId="" clId="Web-{8398A759-A8D0-4648-BE3D-2DB54682B9F6}" dt="2019-11-19T11:40:57.895" v="0"/>
          <ac:cxnSpMkLst>
            <pc:docMk/>
            <pc:sldMk cId="2701581492" sldId="317"/>
            <ac:cxnSpMk id="127" creationId="{E564DF72-5A60-44B7-A590-DC1126E3626B}"/>
          </ac:cxnSpMkLst>
        </pc:cxnChg>
        <pc:cxnChg chg="mod">
          <ac:chgData name="" userId="" providerId="" clId="Web-{8398A759-A8D0-4648-BE3D-2DB54682B9F6}" dt="2019-11-19T11:40:57.895" v="0"/>
          <ac:cxnSpMkLst>
            <pc:docMk/>
            <pc:sldMk cId="2701581492" sldId="317"/>
            <ac:cxnSpMk id="131" creationId="{4402FBFD-B75F-4872-B0C8-7AAF26EB9D8B}"/>
          </ac:cxnSpMkLst>
        </pc:cxnChg>
        <pc:cxnChg chg="mod">
          <ac:chgData name="" userId="" providerId="" clId="Web-{8398A759-A8D0-4648-BE3D-2DB54682B9F6}" dt="2019-11-19T11:40:57.895" v="0"/>
          <ac:cxnSpMkLst>
            <pc:docMk/>
            <pc:sldMk cId="2701581492" sldId="317"/>
            <ac:cxnSpMk id="132" creationId="{90CD612D-0813-43C4-8123-7876E812C853}"/>
          </ac:cxnSpMkLst>
        </pc:cxnChg>
        <pc:cxnChg chg="mod">
          <ac:chgData name="" userId="" providerId="" clId="Web-{8398A759-A8D0-4648-BE3D-2DB54682B9F6}" dt="2019-11-19T11:40:57.895" v="0"/>
          <ac:cxnSpMkLst>
            <pc:docMk/>
            <pc:sldMk cId="2701581492" sldId="317"/>
            <ac:cxnSpMk id="136" creationId="{15705A19-FD47-48E1-BD48-B37AC104280E}"/>
          </ac:cxnSpMkLst>
        </pc:cxnChg>
        <pc:cxnChg chg="mod">
          <ac:chgData name="" userId="" providerId="" clId="Web-{8398A759-A8D0-4648-BE3D-2DB54682B9F6}" dt="2019-11-19T11:40:57.895" v="0"/>
          <ac:cxnSpMkLst>
            <pc:docMk/>
            <pc:sldMk cId="2701581492" sldId="317"/>
            <ac:cxnSpMk id="137" creationId="{9C813616-F25E-4F1B-B1C4-187B7E087F2D}"/>
          </ac:cxnSpMkLst>
        </pc:cxnChg>
        <pc:cxnChg chg="mod">
          <ac:chgData name="" userId="" providerId="" clId="Web-{8398A759-A8D0-4648-BE3D-2DB54682B9F6}" dt="2019-11-19T11:40:57.895" v="0"/>
          <ac:cxnSpMkLst>
            <pc:docMk/>
            <pc:sldMk cId="2701581492" sldId="317"/>
            <ac:cxnSpMk id="141" creationId="{18A4DE9E-01F2-47BC-97B7-50B5C418E515}"/>
          </ac:cxnSpMkLst>
        </pc:cxnChg>
        <pc:cxnChg chg="mod">
          <ac:chgData name="" userId="" providerId="" clId="Web-{8398A759-A8D0-4648-BE3D-2DB54682B9F6}" dt="2019-11-19T11:40:57.895" v="0"/>
          <ac:cxnSpMkLst>
            <pc:docMk/>
            <pc:sldMk cId="2701581492" sldId="317"/>
            <ac:cxnSpMk id="142" creationId="{AEB8FF70-EC70-4DFA-AA2C-3D1826C8EB5D}"/>
          </ac:cxnSpMkLst>
        </pc:cxnChg>
        <pc:cxnChg chg="mod">
          <ac:chgData name="" userId="" providerId="" clId="Web-{8398A759-A8D0-4648-BE3D-2DB54682B9F6}" dt="2019-11-19T11:40:57.895" v="0"/>
          <ac:cxnSpMkLst>
            <pc:docMk/>
            <pc:sldMk cId="2701581492" sldId="317"/>
            <ac:cxnSpMk id="146" creationId="{FE6673DE-794D-4D91-927B-8DFB57AB674E}"/>
          </ac:cxnSpMkLst>
        </pc:cxnChg>
        <pc:cxnChg chg="mod">
          <ac:chgData name="" userId="" providerId="" clId="Web-{8398A759-A8D0-4648-BE3D-2DB54682B9F6}" dt="2019-11-19T11:40:57.895" v="0"/>
          <ac:cxnSpMkLst>
            <pc:docMk/>
            <pc:sldMk cId="2701581492" sldId="317"/>
            <ac:cxnSpMk id="147" creationId="{6DFC5E5C-65E5-442F-BD27-A4A990FFA735}"/>
          </ac:cxnSpMkLst>
        </pc:cxnChg>
        <pc:cxnChg chg="mod">
          <ac:chgData name="" userId="" providerId="" clId="Web-{8398A759-A8D0-4648-BE3D-2DB54682B9F6}" dt="2019-11-19T11:40:57.895" v="0"/>
          <ac:cxnSpMkLst>
            <pc:docMk/>
            <pc:sldMk cId="2701581492" sldId="317"/>
            <ac:cxnSpMk id="148" creationId="{8882C21B-E5D5-44B7-B1D1-D6505BED9C1A}"/>
          </ac:cxnSpMkLst>
        </pc:cxnChg>
        <pc:cxnChg chg="mod">
          <ac:chgData name="" userId="" providerId="" clId="Web-{8398A759-A8D0-4648-BE3D-2DB54682B9F6}" dt="2019-11-19T11:40:57.895" v="0"/>
          <ac:cxnSpMkLst>
            <pc:docMk/>
            <pc:sldMk cId="2701581492" sldId="317"/>
            <ac:cxnSpMk id="149" creationId="{E691D17B-FE23-4459-AB61-7E7D03703FE4}"/>
          </ac:cxnSpMkLst>
        </pc:cxnChg>
        <pc:cxnChg chg="mod">
          <ac:chgData name="" userId="" providerId="" clId="Web-{8398A759-A8D0-4648-BE3D-2DB54682B9F6}" dt="2019-11-19T11:40:57.895" v="0"/>
          <ac:cxnSpMkLst>
            <pc:docMk/>
            <pc:sldMk cId="2701581492" sldId="317"/>
            <ac:cxnSpMk id="150" creationId="{7924064F-5DE7-443C-BA2A-E75420626538}"/>
          </ac:cxnSpMkLst>
        </pc:cxnChg>
        <pc:cxnChg chg="mod">
          <ac:chgData name="" userId="" providerId="" clId="Web-{8398A759-A8D0-4648-BE3D-2DB54682B9F6}" dt="2019-11-19T11:40:57.895" v="0"/>
          <ac:cxnSpMkLst>
            <pc:docMk/>
            <pc:sldMk cId="2701581492" sldId="317"/>
            <ac:cxnSpMk id="151" creationId="{4CEE4BEB-C8B2-4061-83BE-3974408B15B3}"/>
          </ac:cxnSpMkLst>
        </pc:cxnChg>
        <pc:cxnChg chg="mod">
          <ac:chgData name="" userId="" providerId="" clId="Web-{8398A759-A8D0-4648-BE3D-2DB54682B9F6}" dt="2019-11-19T11:40:57.895" v="0"/>
          <ac:cxnSpMkLst>
            <pc:docMk/>
            <pc:sldMk cId="2701581492" sldId="317"/>
            <ac:cxnSpMk id="152" creationId="{3759D22C-27CE-4CDD-9BE3-74D30AC772C2}"/>
          </ac:cxnSpMkLst>
        </pc:cxnChg>
        <pc:cxnChg chg="mod">
          <ac:chgData name="" userId="" providerId="" clId="Web-{8398A759-A8D0-4648-BE3D-2DB54682B9F6}" dt="2019-11-19T11:40:57.895" v="0"/>
          <ac:cxnSpMkLst>
            <pc:docMk/>
            <pc:sldMk cId="2701581492" sldId="317"/>
            <ac:cxnSpMk id="153" creationId="{6A0AD727-39BC-4668-943A-AA24DB9CB933}"/>
          </ac:cxnSpMkLst>
        </pc:cxnChg>
        <pc:cxnChg chg="mod">
          <ac:chgData name="" userId="" providerId="" clId="Web-{8398A759-A8D0-4648-BE3D-2DB54682B9F6}" dt="2019-11-19T11:40:57.895" v="0"/>
          <ac:cxnSpMkLst>
            <pc:docMk/>
            <pc:sldMk cId="2701581492" sldId="317"/>
            <ac:cxnSpMk id="154" creationId="{7B11AA6D-D57F-4100-B247-4A4861AE8E09}"/>
          </ac:cxnSpMkLst>
        </pc:cxnChg>
        <pc:cxnChg chg="mod">
          <ac:chgData name="" userId="" providerId="" clId="Web-{8398A759-A8D0-4648-BE3D-2DB54682B9F6}" dt="2019-11-19T11:40:57.895" v="0"/>
          <ac:cxnSpMkLst>
            <pc:docMk/>
            <pc:sldMk cId="2701581492" sldId="317"/>
            <ac:cxnSpMk id="155" creationId="{C5FC8460-5517-406C-9486-2AEFCF1DEFC1}"/>
          </ac:cxnSpMkLst>
        </pc:cxnChg>
        <pc:cxnChg chg="mod">
          <ac:chgData name="" userId="" providerId="" clId="Web-{8398A759-A8D0-4648-BE3D-2DB54682B9F6}" dt="2019-11-19T11:40:57.895" v="0"/>
          <ac:cxnSpMkLst>
            <pc:docMk/>
            <pc:sldMk cId="2701581492" sldId="317"/>
            <ac:cxnSpMk id="156" creationId="{F03023E4-43C3-47CD-9296-0C92D2DC197F}"/>
          </ac:cxnSpMkLst>
        </pc:cxnChg>
        <pc:cxnChg chg="mod">
          <ac:chgData name="" userId="" providerId="" clId="Web-{8398A759-A8D0-4648-BE3D-2DB54682B9F6}" dt="2019-11-19T11:40:57.895" v="0"/>
          <ac:cxnSpMkLst>
            <pc:docMk/>
            <pc:sldMk cId="2701581492" sldId="317"/>
            <ac:cxnSpMk id="157" creationId="{B74568CC-F66D-46C0-B9DB-4BF5BBD97288}"/>
          </ac:cxnSpMkLst>
        </pc:cxnChg>
        <pc:cxnChg chg="mod">
          <ac:chgData name="" userId="" providerId="" clId="Web-{8398A759-A8D0-4648-BE3D-2DB54682B9F6}" dt="2019-11-19T11:40:57.895" v="0"/>
          <ac:cxnSpMkLst>
            <pc:docMk/>
            <pc:sldMk cId="2701581492" sldId="317"/>
            <ac:cxnSpMk id="158" creationId="{861835B5-59A4-487A-971F-499C8216192B}"/>
          </ac:cxnSpMkLst>
        </pc:cxnChg>
      </pc:sldChg>
      <pc:sldChg chg="addSp delSp">
        <pc:chgData name="" userId="" providerId="" clId="Web-{8398A759-A8D0-4648-BE3D-2DB54682B9F6}" dt="2019-11-19T11:41:57.489" v="10"/>
        <pc:sldMkLst>
          <pc:docMk/>
          <pc:sldMk cId="3980734878" sldId="337"/>
        </pc:sldMkLst>
        <pc:spChg chg="del">
          <ac:chgData name="" userId="" providerId="" clId="Web-{8398A759-A8D0-4648-BE3D-2DB54682B9F6}" dt="2019-11-19T11:41:55.147" v="7"/>
          <ac:spMkLst>
            <pc:docMk/>
            <pc:sldMk cId="3980734878" sldId="337"/>
            <ac:spMk id="12" creationId="{A2B84A8A-ECAA-463F-85B8-5EF2E62E8E5C}"/>
          </ac:spMkLst>
        </pc:spChg>
        <pc:spChg chg="del">
          <ac:chgData name="" userId="" providerId="" clId="Web-{8398A759-A8D0-4648-BE3D-2DB54682B9F6}" dt="2019-11-19T11:41:55.147" v="6"/>
          <ac:spMkLst>
            <pc:docMk/>
            <pc:sldMk cId="3980734878" sldId="337"/>
            <ac:spMk id="13" creationId="{0B8807FB-F806-46B1-8EC9-3C7E370E04DE}"/>
          </ac:spMkLst>
        </pc:spChg>
        <pc:spChg chg="del">
          <ac:chgData name="" userId="" providerId="" clId="Web-{8398A759-A8D0-4648-BE3D-2DB54682B9F6}" dt="2019-11-19T11:41:55.147" v="5"/>
          <ac:spMkLst>
            <pc:docMk/>
            <pc:sldMk cId="3980734878" sldId="337"/>
            <ac:spMk id="14" creationId="{9AB50F0D-3FFC-4C79-A78D-8B835BA1E6D8}"/>
          </ac:spMkLst>
        </pc:spChg>
        <pc:spChg chg="del">
          <ac:chgData name="" userId="" providerId="" clId="Web-{8398A759-A8D0-4648-BE3D-2DB54682B9F6}" dt="2019-11-19T11:41:55.147" v="3"/>
          <ac:spMkLst>
            <pc:docMk/>
            <pc:sldMk cId="3980734878" sldId="337"/>
            <ac:spMk id="17" creationId="{D2886FB9-E7C1-47FF-ABB1-7BA554037215}"/>
          </ac:spMkLst>
        </pc:spChg>
        <pc:spChg chg="del">
          <ac:chgData name="" userId="" providerId="" clId="Web-{8398A759-A8D0-4648-BE3D-2DB54682B9F6}" dt="2019-11-19T11:41:55.147" v="2"/>
          <ac:spMkLst>
            <pc:docMk/>
            <pc:sldMk cId="3980734878" sldId="337"/>
            <ac:spMk id="18" creationId="{92E2F2D2-9685-4007-B1B5-7676B8415898}"/>
          </ac:spMkLst>
        </pc:spChg>
        <pc:spChg chg="add">
          <ac:chgData name="" userId="" providerId="" clId="Web-{8398A759-A8D0-4648-BE3D-2DB54682B9F6}" dt="2019-11-19T11:41:57.489" v="10"/>
          <ac:spMkLst>
            <pc:docMk/>
            <pc:sldMk cId="3980734878" sldId="337"/>
            <ac:spMk id="19" creationId="{CFFDA5CB-DF8C-4073-B0B7-8887FD0CAB36}"/>
          </ac:spMkLst>
        </pc:spChg>
        <pc:spChg chg="add">
          <ac:chgData name="" userId="" providerId="" clId="Web-{8398A759-A8D0-4648-BE3D-2DB54682B9F6}" dt="2019-11-19T11:41:57.489" v="10"/>
          <ac:spMkLst>
            <pc:docMk/>
            <pc:sldMk cId="3980734878" sldId="337"/>
            <ac:spMk id="25" creationId="{D26CC3D8-2026-4740-BB49-EC748E944019}"/>
          </ac:spMkLst>
        </pc:spChg>
        <pc:spChg chg="add">
          <ac:chgData name="" userId="" providerId="" clId="Web-{8398A759-A8D0-4648-BE3D-2DB54682B9F6}" dt="2019-11-19T11:41:57.489" v="10"/>
          <ac:spMkLst>
            <pc:docMk/>
            <pc:sldMk cId="3980734878" sldId="337"/>
            <ac:spMk id="26" creationId="{D8DB42B9-3FB6-4810-BE31-DD622F322AA2}"/>
          </ac:spMkLst>
        </pc:spChg>
        <pc:spChg chg="add">
          <ac:chgData name="" userId="" providerId="" clId="Web-{8398A759-A8D0-4648-BE3D-2DB54682B9F6}" dt="2019-11-19T11:41:57.489" v="10"/>
          <ac:spMkLst>
            <pc:docMk/>
            <pc:sldMk cId="3980734878" sldId="337"/>
            <ac:spMk id="27" creationId="{8FE1A950-AF5B-4DFD-A98C-CB686BAFCB30}"/>
          </ac:spMkLst>
        </pc:spChg>
        <pc:spChg chg="add">
          <ac:chgData name="" userId="" providerId="" clId="Web-{8398A759-A8D0-4648-BE3D-2DB54682B9F6}" dt="2019-11-19T11:41:57.489" v="10"/>
          <ac:spMkLst>
            <pc:docMk/>
            <pc:sldMk cId="3980734878" sldId="337"/>
            <ac:spMk id="30" creationId="{012E6F6D-B268-4BF6-A2BD-8D13BD39F00B}"/>
          </ac:spMkLst>
        </pc:spChg>
        <pc:spChg chg="add">
          <ac:chgData name="" userId="" providerId="" clId="Web-{8398A759-A8D0-4648-BE3D-2DB54682B9F6}" dt="2019-11-19T11:41:57.489" v="10"/>
          <ac:spMkLst>
            <pc:docMk/>
            <pc:sldMk cId="3980734878" sldId="337"/>
            <ac:spMk id="31" creationId="{9AE09E25-95F8-46DA-B735-02C43F55BC1F}"/>
          </ac:spMkLst>
        </pc:spChg>
        <pc:spChg chg="add">
          <ac:chgData name="" userId="" providerId="" clId="Web-{8398A759-A8D0-4648-BE3D-2DB54682B9F6}" dt="2019-11-19T11:41:57.489" v="10"/>
          <ac:spMkLst>
            <pc:docMk/>
            <pc:sldMk cId="3980734878" sldId="337"/>
            <ac:spMk id="32" creationId="{76370ABD-1644-4617-B150-3BDB75B64D59}"/>
          </ac:spMkLst>
        </pc:spChg>
        <pc:spChg chg="add">
          <ac:chgData name="" userId="" providerId="" clId="Web-{8398A759-A8D0-4648-BE3D-2DB54682B9F6}" dt="2019-11-19T11:41:57.489" v="10"/>
          <ac:spMkLst>
            <pc:docMk/>
            <pc:sldMk cId="3980734878" sldId="337"/>
            <ac:spMk id="38" creationId="{1E7B0106-37C9-4449-A55C-F10A33FC3DDA}"/>
          </ac:spMkLst>
        </pc:spChg>
        <pc:spChg chg="add">
          <ac:chgData name="" userId="" providerId="" clId="Web-{8398A759-A8D0-4648-BE3D-2DB54682B9F6}" dt="2019-11-19T11:41:57.489" v="10"/>
          <ac:spMkLst>
            <pc:docMk/>
            <pc:sldMk cId="3980734878" sldId="337"/>
            <ac:spMk id="39" creationId="{25318C4B-7345-40E4-8AD8-7DA08AEF2341}"/>
          </ac:spMkLst>
        </pc:spChg>
        <pc:spChg chg="add">
          <ac:chgData name="" userId="" providerId="" clId="Web-{8398A759-A8D0-4648-BE3D-2DB54682B9F6}" dt="2019-11-19T11:41:57.489" v="10"/>
          <ac:spMkLst>
            <pc:docMk/>
            <pc:sldMk cId="3980734878" sldId="337"/>
            <ac:spMk id="40" creationId="{9254DD11-CD01-4E0A-BBAA-73FD33AEE791}"/>
          </ac:spMkLst>
        </pc:spChg>
        <pc:spChg chg="add">
          <ac:chgData name="" userId="" providerId="" clId="Web-{8398A759-A8D0-4648-BE3D-2DB54682B9F6}" dt="2019-11-19T11:41:57.489" v="10"/>
          <ac:spMkLst>
            <pc:docMk/>
            <pc:sldMk cId="3980734878" sldId="337"/>
            <ac:spMk id="41" creationId="{644874E3-CE3F-452A-A7C0-7340ED7F6553}"/>
          </ac:spMkLst>
        </pc:spChg>
        <pc:spChg chg="add">
          <ac:chgData name="" userId="" providerId="" clId="Web-{8398A759-A8D0-4648-BE3D-2DB54682B9F6}" dt="2019-11-19T11:41:57.489" v="10"/>
          <ac:spMkLst>
            <pc:docMk/>
            <pc:sldMk cId="3980734878" sldId="337"/>
            <ac:spMk id="45" creationId="{B8489045-5819-42B4-89C7-AEA73F5B570D}"/>
          </ac:spMkLst>
        </pc:spChg>
        <pc:spChg chg="add">
          <ac:chgData name="" userId="" providerId="" clId="Web-{8398A759-A8D0-4648-BE3D-2DB54682B9F6}" dt="2019-11-19T11:41:57.489" v="10"/>
          <ac:spMkLst>
            <pc:docMk/>
            <pc:sldMk cId="3980734878" sldId="337"/>
            <ac:spMk id="46" creationId="{B5A34CEB-B569-4D6C-930F-5B4FDAE1073D}"/>
          </ac:spMkLst>
        </pc:spChg>
        <pc:spChg chg="add">
          <ac:chgData name="" userId="" providerId="" clId="Web-{8398A759-A8D0-4648-BE3D-2DB54682B9F6}" dt="2019-11-19T11:41:57.489" v="10"/>
          <ac:spMkLst>
            <pc:docMk/>
            <pc:sldMk cId="3980734878" sldId="337"/>
            <ac:spMk id="47" creationId="{31126CB0-FC4E-47C1-9B95-77C084A2E1F5}"/>
          </ac:spMkLst>
        </pc:spChg>
        <pc:spChg chg="add">
          <ac:chgData name="" userId="" providerId="" clId="Web-{8398A759-A8D0-4648-BE3D-2DB54682B9F6}" dt="2019-11-19T11:41:57.489" v="10"/>
          <ac:spMkLst>
            <pc:docMk/>
            <pc:sldMk cId="3980734878" sldId="337"/>
            <ac:spMk id="48" creationId="{D5892E7B-9C42-4EAC-9B72-49F95FB619C3}"/>
          </ac:spMkLst>
        </pc:spChg>
        <pc:spChg chg="add">
          <ac:chgData name="" userId="" providerId="" clId="Web-{8398A759-A8D0-4648-BE3D-2DB54682B9F6}" dt="2019-11-19T11:41:57.489" v="10"/>
          <ac:spMkLst>
            <pc:docMk/>
            <pc:sldMk cId="3980734878" sldId="337"/>
            <ac:spMk id="51" creationId="{B304D6ED-53AD-451A-96D0-8D9D43A6B602}"/>
          </ac:spMkLst>
        </pc:spChg>
        <pc:spChg chg="add">
          <ac:chgData name="" userId="" providerId="" clId="Web-{8398A759-A8D0-4648-BE3D-2DB54682B9F6}" dt="2019-11-19T11:41:57.489" v="10"/>
          <ac:spMkLst>
            <pc:docMk/>
            <pc:sldMk cId="3980734878" sldId="337"/>
            <ac:spMk id="52" creationId="{7E842BA1-7F29-4CEB-88B2-2A053D8E18C7}"/>
          </ac:spMkLst>
        </pc:spChg>
        <pc:spChg chg="add">
          <ac:chgData name="" userId="" providerId="" clId="Web-{8398A759-A8D0-4648-BE3D-2DB54682B9F6}" dt="2019-11-19T11:41:57.489" v="10"/>
          <ac:spMkLst>
            <pc:docMk/>
            <pc:sldMk cId="3980734878" sldId="337"/>
            <ac:spMk id="53" creationId="{BB2AB027-5DB6-4A62-8FAD-5B0AA590385C}"/>
          </ac:spMkLst>
        </pc:spChg>
        <pc:spChg chg="add">
          <ac:chgData name="" userId="" providerId="" clId="Web-{8398A759-A8D0-4648-BE3D-2DB54682B9F6}" dt="2019-11-19T11:41:57.489" v="10"/>
          <ac:spMkLst>
            <pc:docMk/>
            <pc:sldMk cId="3980734878" sldId="337"/>
            <ac:spMk id="59" creationId="{71FD61EC-7520-4274-BE6D-3A08AC48E35C}"/>
          </ac:spMkLst>
        </pc:spChg>
        <pc:spChg chg="add">
          <ac:chgData name="" userId="" providerId="" clId="Web-{8398A759-A8D0-4648-BE3D-2DB54682B9F6}" dt="2019-11-19T11:41:57.489" v="10"/>
          <ac:spMkLst>
            <pc:docMk/>
            <pc:sldMk cId="3980734878" sldId="337"/>
            <ac:spMk id="60" creationId="{76406063-A217-4339-97FD-841E3DB304C4}"/>
          </ac:spMkLst>
        </pc:spChg>
        <pc:spChg chg="add">
          <ac:chgData name="" userId="" providerId="" clId="Web-{8398A759-A8D0-4648-BE3D-2DB54682B9F6}" dt="2019-11-19T11:41:57.489" v="10"/>
          <ac:spMkLst>
            <pc:docMk/>
            <pc:sldMk cId="3980734878" sldId="337"/>
            <ac:spMk id="61" creationId="{21BBD408-BF24-4FC7-A4D7-66D765868C44}"/>
          </ac:spMkLst>
        </pc:spChg>
        <pc:spChg chg="add">
          <ac:chgData name="" userId="" providerId="" clId="Web-{8398A759-A8D0-4648-BE3D-2DB54682B9F6}" dt="2019-11-19T11:41:57.489" v="10"/>
          <ac:spMkLst>
            <pc:docMk/>
            <pc:sldMk cId="3980734878" sldId="337"/>
            <ac:spMk id="62" creationId="{0124CB33-D524-40E4-9EE4-3AC9947F6B51}"/>
          </ac:spMkLst>
        </pc:spChg>
        <pc:spChg chg="add">
          <ac:chgData name="" userId="" providerId="" clId="Web-{8398A759-A8D0-4648-BE3D-2DB54682B9F6}" dt="2019-11-19T11:41:57.489" v="10"/>
          <ac:spMkLst>
            <pc:docMk/>
            <pc:sldMk cId="3980734878" sldId="337"/>
            <ac:spMk id="66" creationId="{17BA3911-D4D4-4C6A-98E4-E38C301A0210}"/>
          </ac:spMkLst>
        </pc:spChg>
        <pc:grpChg chg="add">
          <ac:chgData name="" userId="" providerId="" clId="Web-{8398A759-A8D0-4648-BE3D-2DB54682B9F6}" dt="2019-11-19T11:41:57.489" v="10"/>
          <ac:grpSpMkLst>
            <pc:docMk/>
            <pc:sldMk cId="3980734878" sldId="337"/>
            <ac:grpSpMk id="20" creationId="{F1F0732B-E2E9-445B-9609-DA45E663457C}"/>
          </ac:grpSpMkLst>
        </pc:grpChg>
        <pc:grpChg chg="add">
          <ac:chgData name="" userId="" providerId="" clId="Web-{8398A759-A8D0-4648-BE3D-2DB54682B9F6}" dt="2019-11-19T11:41:57.489" v="10"/>
          <ac:grpSpMkLst>
            <pc:docMk/>
            <pc:sldMk cId="3980734878" sldId="337"/>
            <ac:grpSpMk id="21" creationId="{DA641688-25AF-4979-A680-95D4700EB72B}"/>
          </ac:grpSpMkLst>
        </pc:grpChg>
        <pc:picChg chg="del">
          <ac:chgData name="" userId="" providerId="" clId="Web-{8398A759-A8D0-4648-BE3D-2DB54682B9F6}" dt="2019-11-19T11:41:55.147" v="8"/>
          <ac:picMkLst>
            <pc:docMk/>
            <pc:sldMk cId="3980734878" sldId="337"/>
            <ac:picMk id="8" creationId="{8C51A86C-2CB0-45B8-A254-030637DBEDF3}"/>
          </ac:picMkLst>
        </pc:picChg>
        <pc:picChg chg="del">
          <ac:chgData name="" userId="" providerId="" clId="Web-{8398A759-A8D0-4648-BE3D-2DB54682B9F6}" dt="2019-11-19T11:41:55.147" v="9"/>
          <ac:picMkLst>
            <pc:docMk/>
            <pc:sldMk cId="3980734878" sldId="337"/>
            <ac:picMk id="9" creationId="{89FB8F64-293E-489E-89E7-6DF6E92FBEB7}"/>
          </ac:picMkLst>
        </pc:picChg>
        <pc:picChg chg="del">
          <ac:chgData name="" userId="" providerId="" clId="Web-{8398A759-A8D0-4648-BE3D-2DB54682B9F6}" dt="2019-11-19T11:41:55.147" v="4"/>
          <ac:picMkLst>
            <pc:docMk/>
            <pc:sldMk cId="3980734878" sldId="337"/>
            <ac:picMk id="15" creationId="{DE7ECF60-20C8-4BA1-846F-BD6A0FF9208C}"/>
          </ac:picMkLst>
        </pc:picChg>
        <pc:picChg chg="add">
          <ac:chgData name="" userId="" providerId="" clId="Web-{8398A759-A8D0-4648-BE3D-2DB54682B9F6}" dt="2019-11-19T11:41:57.489" v="10"/>
          <ac:picMkLst>
            <pc:docMk/>
            <pc:sldMk cId="3980734878" sldId="337"/>
            <ac:picMk id="16" creationId="{552326A8-41A8-4D53-AA19-9788AA8F5DA7}"/>
          </ac:picMkLst>
        </pc:picChg>
        <pc:cxnChg chg="add">
          <ac:chgData name="" userId="" providerId="" clId="Web-{8398A759-A8D0-4648-BE3D-2DB54682B9F6}" dt="2019-11-19T11:41:57.489" v="10"/>
          <ac:cxnSpMkLst>
            <pc:docMk/>
            <pc:sldMk cId="3980734878" sldId="337"/>
            <ac:cxnSpMk id="22" creationId="{3589B3FD-F3D1-40BC-B3DF-3E2C36FFA428}"/>
          </ac:cxnSpMkLst>
        </pc:cxnChg>
        <pc:cxnChg chg="add">
          <ac:chgData name="" userId="" providerId="" clId="Web-{8398A759-A8D0-4648-BE3D-2DB54682B9F6}" dt="2019-11-19T11:41:57.489" v="10"/>
          <ac:cxnSpMkLst>
            <pc:docMk/>
            <pc:sldMk cId="3980734878" sldId="337"/>
            <ac:cxnSpMk id="23" creationId="{931EE6D8-667C-45EF-A598-A11E7FA1EC1A}"/>
          </ac:cxnSpMkLst>
        </pc:cxnChg>
        <pc:cxnChg chg="add">
          <ac:chgData name="" userId="" providerId="" clId="Web-{8398A759-A8D0-4648-BE3D-2DB54682B9F6}" dt="2019-11-19T11:41:57.489" v="10"/>
          <ac:cxnSpMkLst>
            <pc:docMk/>
            <pc:sldMk cId="3980734878" sldId="337"/>
            <ac:cxnSpMk id="24" creationId="{53A8E72E-8E29-448E-A7D4-A32E4401C298}"/>
          </ac:cxnSpMkLst>
        </pc:cxnChg>
        <pc:cxnChg chg="add">
          <ac:chgData name="" userId="" providerId="" clId="Web-{8398A759-A8D0-4648-BE3D-2DB54682B9F6}" dt="2019-11-19T11:41:57.489" v="10"/>
          <ac:cxnSpMkLst>
            <pc:docMk/>
            <pc:sldMk cId="3980734878" sldId="337"/>
            <ac:cxnSpMk id="28" creationId="{C549194D-AFD2-483F-A151-16BD10D5888E}"/>
          </ac:cxnSpMkLst>
        </pc:cxnChg>
        <pc:cxnChg chg="add">
          <ac:chgData name="" userId="" providerId="" clId="Web-{8398A759-A8D0-4648-BE3D-2DB54682B9F6}" dt="2019-11-19T11:41:57.489" v="10"/>
          <ac:cxnSpMkLst>
            <pc:docMk/>
            <pc:sldMk cId="3980734878" sldId="337"/>
            <ac:cxnSpMk id="29" creationId="{BA425600-A42C-4ACF-8C1C-0400FCFAA0DA}"/>
          </ac:cxnSpMkLst>
        </pc:cxnChg>
        <pc:cxnChg chg="add">
          <ac:chgData name="" userId="" providerId="" clId="Web-{8398A759-A8D0-4648-BE3D-2DB54682B9F6}" dt="2019-11-19T11:41:57.489" v="10"/>
          <ac:cxnSpMkLst>
            <pc:docMk/>
            <pc:sldMk cId="3980734878" sldId="337"/>
            <ac:cxnSpMk id="33" creationId="{11AAC2DA-DCB8-468E-913F-72A38A202D7F}"/>
          </ac:cxnSpMkLst>
        </pc:cxnChg>
        <pc:cxnChg chg="add">
          <ac:chgData name="" userId="" providerId="" clId="Web-{8398A759-A8D0-4648-BE3D-2DB54682B9F6}" dt="2019-11-19T11:41:57.489" v="10"/>
          <ac:cxnSpMkLst>
            <pc:docMk/>
            <pc:sldMk cId="3980734878" sldId="337"/>
            <ac:cxnSpMk id="34" creationId="{C71EC4C5-FB7C-4140-A068-95078AF2A87F}"/>
          </ac:cxnSpMkLst>
        </pc:cxnChg>
        <pc:cxnChg chg="add">
          <ac:chgData name="" userId="" providerId="" clId="Web-{8398A759-A8D0-4648-BE3D-2DB54682B9F6}" dt="2019-11-19T11:41:57.489" v="10"/>
          <ac:cxnSpMkLst>
            <pc:docMk/>
            <pc:sldMk cId="3980734878" sldId="337"/>
            <ac:cxnSpMk id="35" creationId="{04F81E4D-3835-4869-A177-9139339AFA7D}"/>
          </ac:cxnSpMkLst>
        </pc:cxnChg>
        <pc:cxnChg chg="add">
          <ac:chgData name="" userId="" providerId="" clId="Web-{8398A759-A8D0-4648-BE3D-2DB54682B9F6}" dt="2019-11-19T11:41:57.489" v="10"/>
          <ac:cxnSpMkLst>
            <pc:docMk/>
            <pc:sldMk cId="3980734878" sldId="337"/>
            <ac:cxnSpMk id="36" creationId="{AFCB0C20-DC57-481F-9036-7FB6AD7B8C0D}"/>
          </ac:cxnSpMkLst>
        </pc:cxnChg>
        <pc:cxnChg chg="add">
          <ac:chgData name="" userId="" providerId="" clId="Web-{8398A759-A8D0-4648-BE3D-2DB54682B9F6}" dt="2019-11-19T11:41:57.489" v="10"/>
          <ac:cxnSpMkLst>
            <pc:docMk/>
            <pc:sldMk cId="3980734878" sldId="337"/>
            <ac:cxnSpMk id="37" creationId="{08BA220D-3355-422A-89A8-45091AAF8A6A}"/>
          </ac:cxnSpMkLst>
        </pc:cxnChg>
        <pc:cxnChg chg="add">
          <ac:chgData name="" userId="" providerId="" clId="Web-{8398A759-A8D0-4648-BE3D-2DB54682B9F6}" dt="2019-11-19T11:41:57.489" v="10"/>
          <ac:cxnSpMkLst>
            <pc:docMk/>
            <pc:sldMk cId="3980734878" sldId="337"/>
            <ac:cxnSpMk id="42" creationId="{48BF1AD7-FC72-47CE-A1C0-D9E519B0C1C7}"/>
          </ac:cxnSpMkLst>
        </pc:cxnChg>
        <pc:cxnChg chg="add">
          <ac:chgData name="" userId="" providerId="" clId="Web-{8398A759-A8D0-4648-BE3D-2DB54682B9F6}" dt="2019-11-19T11:41:57.489" v="10"/>
          <ac:cxnSpMkLst>
            <pc:docMk/>
            <pc:sldMk cId="3980734878" sldId="337"/>
            <ac:cxnSpMk id="43" creationId="{8FB357A2-17AC-4EB8-BCCB-8191B3BB23C3}"/>
          </ac:cxnSpMkLst>
        </pc:cxnChg>
        <pc:cxnChg chg="add">
          <ac:chgData name="" userId="" providerId="" clId="Web-{8398A759-A8D0-4648-BE3D-2DB54682B9F6}" dt="2019-11-19T11:41:57.489" v="10"/>
          <ac:cxnSpMkLst>
            <pc:docMk/>
            <pc:sldMk cId="3980734878" sldId="337"/>
            <ac:cxnSpMk id="44" creationId="{59520CF4-FF5E-48A8-A3C2-2FACDB9D137A}"/>
          </ac:cxnSpMkLst>
        </pc:cxnChg>
        <pc:cxnChg chg="add">
          <ac:chgData name="" userId="" providerId="" clId="Web-{8398A759-A8D0-4648-BE3D-2DB54682B9F6}" dt="2019-11-19T11:41:57.489" v="10"/>
          <ac:cxnSpMkLst>
            <pc:docMk/>
            <pc:sldMk cId="3980734878" sldId="337"/>
            <ac:cxnSpMk id="49" creationId="{BE859617-0348-45B8-8D2A-3CF0ACB3EAC3}"/>
          </ac:cxnSpMkLst>
        </pc:cxnChg>
        <pc:cxnChg chg="add">
          <ac:chgData name="" userId="" providerId="" clId="Web-{8398A759-A8D0-4648-BE3D-2DB54682B9F6}" dt="2019-11-19T11:41:57.489" v="10"/>
          <ac:cxnSpMkLst>
            <pc:docMk/>
            <pc:sldMk cId="3980734878" sldId="337"/>
            <ac:cxnSpMk id="50" creationId="{0FCBFC0A-3331-45B5-87F1-8CFF82079D21}"/>
          </ac:cxnSpMkLst>
        </pc:cxnChg>
        <pc:cxnChg chg="add">
          <ac:chgData name="" userId="" providerId="" clId="Web-{8398A759-A8D0-4648-BE3D-2DB54682B9F6}" dt="2019-11-19T11:41:57.489" v="10"/>
          <ac:cxnSpMkLst>
            <pc:docMk/>
            <pc:sldMk cId="3980734878" sldId="337"/>
            <ac:cxnSpMk id="54" creationId="{3B67125E-AC72-420F-83D9-881E03E3CE30}"/>
          </ac:cxnSpMkLst>
        </pc:cxnChg>
        <pc:cxnChg chg="add">
          <ac:chgData name="" userId="" providerId="" clId="Web-{8398A759-A8D0-4648-BE3D-2DB54682B9F6}" dt="2019-11-19T11:41:57.489" v="10"/>
          <ac:cxnSpMkLst>
            <pc:docMk/>
            <pc:sldMk cId="3980734878" sldId="337"/>
            <ac:cxnSpMk id="55" creationId="{95162601-B0B5-494A-9D7E-764DB1B31741}"/>
          </ac:cxnSpMkLst>
        </pc:cxnChg>
        <pc:cxnChg chg="add">
          <ac:chgData name="" userId="" providerId="" clId="Web-{8398A759-A8D0-4648-BE3D-2DB54682B9F6}" dt="2019-11-19T11:41:57.489" v="10"/>
          <ac:cxnSpMkLst>
            <pc:docMk/>
            <pc:sldMk cId="3980734878" sldId="337"/>
            <ac:cxnSpMk id="56" creationId="{B34A274C-6785-4F66-A707-34CC0916ACDE}"/>
          </ac:cxnSpMkLst>
        </pc:cxnChg>
        <pc:cxnChg chg="add">
          <ac:chgData name="" userId="" providerId="" clId="Web-{8398A759-A8D0-4648-BE3D-2DB54682B9F6}" dt="2019-11-19T11:41:57.489" v="10"/>
          <ac:cxnSpMkLst>
            <pc:docMk/>
            <pc:sldMk cId="3980734878" sldId="337"/>
            <ac:cxnSpMk id="57" creationId="{928A4A4D-0468-4469-9D78-E59FF94B53F1}"/>
          </ac:cxnSpMkLst>
        </pc:cxnChg>
        <pc:cxnChg chg="add">
          <ac:chgData name="" userId="" providerId="" clId="Web-{8398A759-A8D0-4648-BE3D-2DB54682B9F6}" dt="2019-11-19T11:41:57.489" v="10"/>
          <ac:cxnSpMkLst>
            <pc:docMk/>
            <pc:sldMk cId="3980734878" sldId="337"/>
            <ac:cxnSpMk id="58" creationId="{9699D08B-C21A-42E4-A6FF-D3D102571A14}"/>
          </ac:cxnSpMkLst>
        </pc:cxnChg>
        <pc:cxnChg chg="add">
          <ac:chgData name="" userId="" providerId="" clId="Web-{8398A759-A8D0-4648-BE3D-2DB54682B9F6}" dt="2019-11-19T11:41:57.489" v="10"/>
          <ac:cxnSpMkLst>
            <pc:docMk/>
            <pc:sldMk cId="3980734878" sldId="337"/>
            <ac:cxnSpMk id="63" creationId="{9DCA217A-8B66-441E-A7FE-E45930EB2560}"/>
          </ac:cxnSpMkLst>
        </pc:cxnChg>
        <pc:cxnChg chg="add">
          <ac:chgData name="" userId="" providerId="" clId="Web-{8398A759-A8D0-4648-BE3D-2DB54682B9F6}" dt="2019-11-19T11:41:57.489" v="10"/>
          <ac:cxnSpMkLst>
            <pc:docMk/>
            <pc:sldMk cId="3980734878" sldId="337"/>
            <ac:cxnSpMk id="64" creationId="{0A5935CD-611A-4EEB-A773-702AF0561B2E}"/>
          </ac:cxnSpMkLst>
        </pc:cxnChg>
        <pc:cxnChg chg="add">
          <ac:chgData name="" userId="" providerId="" clId="Web-{8398A759-A8D0-4648-BE3D-2DB54682B9F6}" dt="2019-11-19T11:41:57.489" v="10"/>
          <ac:cxnSpMkLst>
            <pc:docMk/>
            <pc:sldMk cId="3980734878" sldId="337"/>
            <ac:cxnSpMk id="65" creationId="{ECC27D77-458F-496B-B4D0-676AEB94699D}"/>
          </ac:cxnSpMkLst>
        </pc:cxnChg>
      </pc:sldChg>
      <pc:sldChg chg="modSp">
        <pc:chgData name="" userId="" providerId="" clId="Web-{8398A759-A8D0-4648-BE3D-2DB54682B9F6}" dt="2019-11-19T11:54:44.741" v="36" actId="20577"/>
        <pc:sldMkLst>
          <pc:docMk/>
          <pc:sldMk cId="1541572984" sldId="342"/>
        </pc:sldMkLst>
        <pc:spChg chg="mod">
          <ac:chgData name="" userId="" providerId="" clId="Web-{8398A759-A8D0-4648-BE3D-2DB54682B9F6}" dt="2019-11-19T11:54:44.741" v="36" actId="20577"/>
          <ac:spMkLst>
            <pc:docMk/>
            <pc:sldMk cId="1541572984" sldId="342"/>
            <ac:spMk id="2" creationId="{00000000-0000-0000-0000-000000000000}"/>
          </ac:spMkLst>
        </pc:spChg>
      </pc:sldChg>
      <pc:sldChg chg="addSp delSp modSp">
        <pc:chgData name="" userId="" providerId="" clId="Web-{8398A759-A8D0-4648-BE3D-2DB54682B9F6}" dt="2019-11-19T11:43:31.255" v="22" actId="1076"/>
        <pc:sldMkLst>
          <pc:docMk/>
          <pc:sldMk cId="2900116101" sldId="352"/>
        </pc:sldMkLst>
        <pc:picChg chg="add del mod">
          <ac:chgData name="" userId="" providerId="" clId="Web-{8398A759-A8D0-4648-BE3D-2DB54682B9F6}" dt="2019-11-19T11:43:15.786" v="16"/>
          <ac:picMkLst>
            <pc:docMk/>
            <pc:sldMk cId="2900116101" sldId="352"/>
            <ac:picMk id="3" creationId="{9D048C1A-3B6C-4194-BA3F-8746B4C73FAC}"/>
          </ac:picMkLst>
        </pc:picChg>
        <pc:picChg chg="del">
          <ac:chgData name="" userId="" providerId="" clId="Web-{8398A759-A8D0-4648-BE3D-2DB54682B9F6}" dt="2019-11-19T11:43:12.020" v="12"/>
          <ac:picMkLst>
            <pc:docMk/>
            <pc:sldMk cId="2900116101" sldId="352"/>
            <ac:picMk id="7" creationId="{4AA7A0CE-D3C8-489E-8B48-DB7C18FC6F21}"/>
          </ac:picMkLst>
        </pc:picChg>
        <pc:picChg chg="add del mod">
          <ac:chgData name="" userId="" providerId="" clId="Web-{8398A759-A8D0-4648-BE3D-2DB54682B9F6}" dt="2019-11-19T11:43:15.786" v="15"/>
          <ac:picMkLst>
            <pc:docMk/>
            <pc:sldMk cId="2900116101" sldId="352"/>
            <ac:picMk id="9" creationId="{78828DCF-CA37-40D6-8411-6B8110470B54}"/>
          </ac:picMkLst>
        </pc:picChg>
        <pc:picChg chg="add mod">
          <ac:chgData name="" userId="" providerId="" clId="Web-{8398A759-A8D0-4648-BE3D-2DB54682B9F6}" dt="2019-11-19T11:43:24.989" v="20" actId="1076"/>
          <ac:picMkLst>
            <pc:docMk/>
            <pc:sldMk cId="2900116101" sldId="352"/>
            <ac:picMk id="12" creationId="{A313029B-1063-41D1-A06D-7B5E90EA158D}"/>
          </ac:picMkLst>
        </pc:picChg>
        <pc:picChg chg="add mod">
          <ac:chgData name="" userId="" providerId="" clId="Web-{8398A759-A8D0-4648-BE3D-2DB54682B9F6}" dt="2019-11-19T11:43:31.255" v="22" actId="1076"/>
          <ac:picMkLst>
            <pc:docMk/>
            <pc:sldMk cId="2900116101" sldId="352"/>
            <ac:picMk id="14" creationId="{0D41D576-87AE-431D-A462-AC40B0F10667}"/>
          </ac:picMkLst>
        </pc:picChg>
      </pc:sldChg>
      <pc:sldChg chg="add">
        <pc:chgData name="" userId="" providerId="" clId="Web-{8398A759-A8D0-4648-BE3D-2DB54682B9F6}" dt="2019-11-19T11:42:22.801" v="11"/>
        <pc:sldMkLst>
          <pc:docMk/>
          <pc:sldMk cId="778909894" sldId="353"/>
        </pc:sldMkLst>
      </pc:sldChg>
      <pc:sldChg chg="modSp add del replId">
        <pc:chgData name="" userId="" providerId="" clId="Web-{8398A759-A8D0-4648-BE3D-2DB54682B9F6}" dt="2019-11-19T11:54:54.382" v="37"/>
        <pc:sldMkLst>
          <pc:docMk/>
          <pc:sldMk cId="517946640" sldId="354"/>
        </pc:sldMkLst>
        <pc:spChg chg="mod">
          <ac:chgData name="" userId="" providerId="" clId="Web-{8398A759-A8D0-4648-BE3D-2DB54682B9F6}" dt="2019-11-19T11:54:21.600" v="34" actId="20577"/>
          <ac:spMkLst>
            <pc:docMk/>
            <pc:sldMk cId="517946640" sldId="354"/>
            <ac:spMk id="2" creationId="{00000000-0000-0000-0000-000000000000}"/>
          </ac:spMkLst>
        </pc:spChg>
      </pc:sldChg>
      <pc:sldChg chg="delSp modSp add ord replId">
        <pc:chgData name="" userId="" providerId="" clId="Web-{8398A759-A8D0-4648-BE3D-2DB54682B9F6}" dt="2019-11-19T11:58:04.805" v="96"/>
        <pc:sldMkLst>
          <pc:docMk/>
          <pc:sldMk cId="2407958941" sldId="354"/>
        </pc:sldMkLst>
        <pc:spChg chg="mod">
          <ac:chgData name="" userId="" providerId="" clId="Web-{8398A759-A8D0-4648-BE3D-2DB54682B9F6}" dt="2019-11-19T11:55:36.820" v="49" actId="20577"/>
          <ac:spMkLst>
            <pc:docMk/>
            <pc:sldMk cId="2407958941" sldId="354"/>
            <ac:spMk id="2" creationId="{00000000-0000-0000-0000-000000000000}"/>
          </ac:spMkLst>
        </pc:spChg>
        <pc:spChg chg="mod">
          <ac:chgData name="" userId="" providerId="" clId="Web-{8398A759-A8D0-4648-BE3D-2DB54682B9F6}" dt="2019-11-19T11:58:04.195" v="95" actId="20577"/>
          <ac:spMkLst>
            <pc:docMk/>
            <pc:sldMk cId="2407958941" sldId="354"/>
            <ac:spMk id="8" creationId="{6E1B516D-2F79-4E20-BECE-6674D3A79F9F}"/>
          </ac:spMkLst>
        </pc:spChg>
        <pc:picChg chg="del">
          <ac:chgData name="" userId="" providerId="" clId="Web-{8398A759-A8D0-4648-BE3D-2DB54682B9F6}" dt="2019-11-19T11:58:04.805" v="96"/>
          <ac:picMkLst>
            <pc:docMk/>
            <pc:sldMk cId="2407958941" sldId="354"/>
            <ac:picMk id="3" creationId="{8E634619-89DD-4183-922E-D7D3964CBB36}"/>
          </ac:picMkLst>
        </pc:picChg>
      </pc:sldChg>
    </pc:docChg>
  </pc:docChgLst>
  <pc:docChgLst>
    <pc:chgData clId="Web-{CCA6DA5B-8745-4F55-93E7-4A026AAD82AC}"/>
    <pc:docChg chg="addSld delSld modSld sldOrd">
      <pc:chgData name="" userId="" providerId="" clId="Web-{CCA6DA5B-8745-4F55-93E7-4A026AAD82AC}" dt="2019-07-03T09:17:34.770" v="515"/>
      <pc:docMkLst>
        <pc:docMk/>
      </pc:docMkLst>
      <pc:sldChg chg="ord">
        <pc:chgData name="" userId="" providerId="" clId="Web-{CCA6DA5B-8745-4F55-93E7-4A026AAD82AC}" dt="2019-07-03T08:06:13.766" v="2"/>
        <pc:sldMkLst>
          <pc:docMk/>
          <pc:sldMk cId="254949229" sldId="281"/>
        </pc:sldMkLst>
      </pc:sldChg>
      <pc:sldChg chg="ord">
        <pc:chgData name="" userId="" providerId="" clId="Web-{CCA6DA5B-8745-4F55-93E7-4A026AAD82AC}" dt="2019-07-03T08:06:13.766" v="1"/>
        <pc:sldMkLst>
          <pc:docMk/>
          <pc:sldMk cId="1276939625" sldId="284"/>
        </pc:sldMkLst>
      </pc:sldChg>
      <pc:sldChg chg="ord">
        <pc:chgData name="" userId="" providerId="" clId="Web-{CCA6DA5B-8745-4F55-93E7-4A026AAD82AC}" dt="2019-07-03T08:06:13.766" v="0"/>
        <pc:sldMkLst>
          <pc:docMk/>
          <pc:sldMk cId="995054514" sldId="285"/>
        </pc:sldMkLst>
      </pc:sldChg>
      <pc:sldChg chg="modSp">
        <pc:chgData name="" userId="" providerId="" clId="Web-{CCA6DA5B-8745-4F55-93E7-4A026AAD82AC}" dt="2019-07-03T08:07:19.080" v="9" actId="20577"/>
        <pc:sldMkLst>
          <pc:docMk/>
          <pc:sldMk cId="2000916886" sldId="309"/>
        </pc:sldMkLst>
        <pc:spChg chg="mod">
          <ac:chgData name="" userId="" providerId="" clId="Web-{CCA6DA5B-8745-4F55-93E7-4A026AAD82AC}" dt="2019-07-03T08:07:19.080" v="9" actId="20577"/>
          <ac:spMkLst>
            <pc:docMk/>
            <pc:sldMk cId="2000916886" sldId="309"/>
            <ac:spMk id="5" creationId="{00000000-0000-0000-0000-000000000000}"/>
          </ac:spMkLst>
        </pc:spChg>
      </pc:sldChg>
      <pc:sldChg chg="modSp">
        <pc:chgData name="" userId="" providerId="" clId="Web-{CCA6DA5B-8745-4F55-93E7-4A026AAD82AC}" dt="2019-07-03T09:10:55.153" v="513" actId="20577"/>
        <pc:sldMkLst>
          <pc:docMk/>
          <pc:sldMk cId="1122458376" sldId="310"/>
        </pc:sldMkLst>
        <pc:spChg chg="mod">
          <ac:chgData name="" userId="" providerId="" clId="Web-{CCA6DA5B-8745-4F55-93E7-4A026AAD82AC}" dt="2019-07-03T09:10:55.153" v="513" actId="20577"/>
          <ac:spMkLst>
            <pc:docMk/>
            <pc:sldMk cId="1122458376" sldId="310"/>
            <ac:spMk id="5" creationId="{00000000-0000-0000-0000-000000000000}"/>
          </ac:spMkLst>
        </pc:spChg>
      </pc:sldChg>
      <pc:sldChg chg="modSp del ord">
        <pc:chgData name="" userId="" providerId="" clId="Web-{CCA6DA5B-8745-4F55-93E7-4A026AAD82AC}" dt="2019-07-03T09:06:09.007" v="466"/>
        <pc:sldMkLst>
          <pc:docMk/>
          <pc:sldMk cId="367869201" sldId="311"/>
        </pc:sldMkLst>
        <pc:spChg chg="mod">
          <ac:chgData name="" userId="" providerId="" clId="Web-{CCA6DA5B-8745-4F55-93E7-4A026AAD82AC}" dt="2019-07-03T09:02:12.924" v="418" actId="20577"/>
          <ac:spMkLst>
            <pc:docMk/>
            <pc:sldMk cId="367869201" sldId="311"/>
            <ac:spMk id="5" creationId="{00000000-0000-0000-0000-000000000000}"/>
          </ac:spMkLst>
        </pc:spChg>
      </pc:sldChg>
      <pc:sldChg chg="addSp delSp modSp add ord replId">
        <pc:chgData name="" userId="" providerId="" clId="Web-{CCA6DA5B-8745-4F55-93E7-4A026AAD82AC}" dt="2019-07-03T09:08:56.166" v="508" actId="20577"/>
        <pc:sldMkLst>
          <pc:docMk/>
          <pc:sldMk cId="303521230" sldId="312"/>
        </pc:sldMkLst>
        <pc:spChg chg="mod">
          <ac:chgData name="" userId="" providerId="" clId="Web-{CCA6DA5B-8745-4F55-93E7-4A026AAD82AC}" dt="2019-07-03T08:14:34.307" v="133" actId="20577"/>
          <ac:spMkLst>
            <pc:docMk/>
            <pc:sldMk cId="303521230" sldId="312"/>
            <ac:spMk id="2" creationId="{00000000-0000-0000-0000-000000000000}"/>
          </ac:spMkLst>
        </pc:spChg>
        <pc:spChg chg="mod">
          <ac:chgData name="" userId="" providerId="" clId="Web-{CCA6DA5B-8745-4F55-93E7-4A026AAD82AC}" dt="2019-07-03T08:35:14.174" v="362" actId="20577"/>
          <ac:spMkLst>
            <pc:docMk/>
            <pc:sldMk cId="303521230" sldId="312"/>
            <ac:spMk id="5" creationId="{00000000-0000-0000-0000-000000000000}"/>
          </ac:spMkLst>
        </pc:spChg>
        <pc:spChg chg="mod">
          <ac:chgData name="" userId="" providerId="" clId="Web-{CCA6DA5B-8745-4F55-93E7-4A026AAD82AC}" dt="2019-07-03T08:21:29.205" v="268" actId="20577"/>
          <ac:spMkLst>
            <pc:docMk/>
            <pc:sldMk cId="303521230" sldId="312"/>
            <ac:spMk id="6" creationId="{00000000-0000-0000-0000-000000000000}"/>
          </ac:spMkLst>
        </pc:spChg>
        <pc:spChg chg="add mod">
          <ac:chgData name="" userId="" providerId="" clId="Web-{CCA6DA5B-8745-4F55-93E7-4A026AAD82AC}" dt="2019-07-03T09:08:56.166" v="508" actId="20577"/>
          <ac:spMkLst>
            <pc:docMk/>
            <pc:sldMk cId="303521230" sldId="312"/>
            <ac:spMk id="7" creationId="{B5A867E8-6D42-42BB-9631-5CDF8D1C6A93}"/>
          </ac:spMkLst>
        </pc:spChg>
        <pc:spChg chg="add del">
          <ac:chgData name="" userId="" providerId="" clId="Web-{CCA6DA5B-8745-4F55-93E7-4A026AAD82AC}" dt="2019-07-03T09:02:31.299" v="423"/>
          <ac:spMkLst>
            <pc:docMk/>
            <pc:sldMk cId="303521230" sldId="312"/>
            <ac:spMk id="8" creationId="{7C031C81-9CEA-410C-935A-6B5629B8EE84}"/>
          </ac:spMkLst>
        </pc:spChg>
        <pc:spChg chg="add del">
          <ac:chgData name="" userId="" providerId="" clId="Web-{CCA6DA5B-8745-4F55-93E7-4A026AAD82AC}" dt="2019-07-03T09:02:29.127" v="422"/>
          <ac:spMkLst>
            <pc:docMk/>
            <pc:sldMk cId="303521230" sldId="312"/>
            <ac:spMk id="9" creationId="{25CF94E4-5849-4BDB-8F95-9892A67097DF}"/>
          </ac:spMkLst>
        </pc:spChg>
        <pc:cxnChg chg="add mod">
          <ac:chgData name="" userId="" providerId="" clId="Web-{CCA6DA5B-8745-4F55-93E7-4A026AAD82AC}" dt="2019-07-03T09:05:58.381" v="465"/>
          <ac:cxnSpMkLst>
            <pc:docMk/>
            <pc:sldMk cId="303521230" sldId="312"/>
            <ac:cxnSpMk id="10" creationId="{AC346A39-2002-40CF-9C02-26F0EC20D918}"/>
          </ac:cxnSpMkLst>
        </pc:cxnChg>
      </pc:sldChg>
      <pc:sldChg chg="add del replId">
        <pc:chgData name="" userId="" providerId="" clId="Web-{CCA6DA5B-8745-4F55-93E7-4A026AAD82AC}" dt="2019-07-03T09:17:34.770" v="515"/>
        <pc:sldMkLst>
          <pc:docMk/>
          <pc:sldMk cId="1215206427" sldId="313"/>
        </pc:sldMkLst>
      </pc:sldChg>
    </pc:docChg>
  </pc:docChgLst>
  <pc:docChgLst>
    <pc:chgData clId="Web-{783BF1F7-63FB-42EB-8EE0-48C711015422}"/>
    <pc:docChg chg="modSld">
      <pc:chgData name="" userId="" providerId="" clId="Web-{783BF1F7-63FB-42EB-8EE0-48C711015422}" dt="2019-11-19T14:20:16.365" v="52"/>
      <pc:docMkLst>
        <pc:docMk/>
      </pc:docMkLst>
      <pc:sldChg chg="addSp delSp modSp">
        <pc:chgData name="" userId="" providerId="" clId="Web-{783BF1F7-63FB-42EB-8EE0-48C711015422}" dt="2019-11-19T14:20:16.365" v="52"/>
        <pc:sldMkLst>
          <pc:docMk/>
          <pc:sldMk cId="877564837" sldId="355"/>
        </pc:sldMkLst>
        <pc:spChg chg="add del mod">
          <ac:chgData name="" userId="" providerId="" clId="Web-{783BF1F7-63FB-42EB-8EE0-48C711015422}" dt="2019-11-19T14:18:52.881" v="47"/>
          <ac:spMkLst>
            <pc:docMk/>
            <pc:sldMk cId="877564837" sldId="355"/>
            <ac:spMk id="3" creationId="{4FF6D6DC-582B-47A9-96EB-6A3DD10F6A3D}"/>
          </ac:spMkLst>
        </pc:spChg>
        <pc:spChg chg="del mod">
          <ac:chgData name="" userId="" providerId="" clId="Web-{783BF1F7-63FB-42EB-8EE0-48C711015422}" dt="2019-11-19T14:20:11.209" v="51"/>
          <ac:spMkLst>
            <pc:docMk/>
            <pc:sldMk cId="877564837" sldId="355"/>
            <ac:spMk id="5" creationId="{CE5C0DA8-6AA5-42F7-AB36-FDB968427602}"/>
          </ac:spMkLst>
        </pc:spChg>
        <pc:spChg chg="add mod">
          <ac:chgData name="" userId="" providerId="" clId="Web-{783BF1F7-63FB-42EB-8EE0-48C711015422}" dt="2019-11-19T14:18:46.975" v="45" actId="1076"/>
          <ac:spMkLst>
            <pc:docMk/>
            <pc:sldMk cId="877564837" sldId="355"/>
            <ac:spMk id="6" creationId="{6BAD164B-3E74-4D4D-BE99-6D85D9A68F13}"/>
          </ac:spMkLst>
        </pc:spChg>
        <pc:spChg chg="add">
          <ac:chgData name="" userId="" providerId="" clId="Web-{783BF1F7-63FB-42EB-8EE0-48C711015422}" dt="2019-11-19T14:20:16.365" v="52"/>
          <ac:spMkLst>
            <pc:docMk/>
            <pc:sldMk cId="877564837" sldId="355"/>
            <ac:spMk id="7" creationId="{B4A9524D-F636-4B76-BBD2-B933C0F7FD0A}"/>
          </ac:spMkLst>
        </pc:spChg>
        <pc:spChg chg="add del">
          <ac:chgData name="" userId="" providerId="" clId="Web-{783BF1F7-63FB-42EB-8EE0-48C711015422}" dt="2019-11-19T14:18:00.849" v="5"/>
          <ac:spMkLst>
            <pc:docMk/>
            <pc:sldMk cId="877564837" sldId="355"/>
            <ac:spMk id="11" creationId="{BAA2AB6A-6E93-41AD-9748-E81BC263C2B0}"/>
          </ac:spMkLst>
        </pc:spChg>
      </pc:sldChg>
    </pc:docChg>
  </pc:docChgLst>
  <pc:docChgLst>
    <pc:chgData clId="Web-{A63F0382-AEF0-4131-B1EE-CA175540C11A}"/>
    <pc:docChg chg="addSld delSld modSld sldOrd">
      <pc:chgData name="" userId="" providerId="" clId="Web-{A63F0382-AEF0-4131-B1EE-CA175540C11A}" dt="2019-11-19T15:43:28.835" v="229" actId="1076"/>
      <pc:docMkLst>
        <pc:docMk/>
      </pc:docMkLst>
      <pc:sldChg chg="addSp delSp modSp addAnim modAnim">
        <pc:chgData name="" userId="" providerId="" clId="Web-{A63F0382-AEF0-4131-B1EE-CA175540C11A}" dt="2019-11-19T14:45:16.949" v="53"/>
        <pc:sldMkLst>
          <pc:docMk/>
          <pc:sldMk cId="877564837" sldId="355"/>
        </pc:sldMkLst>
        <pc:spChg chg="del">
          <ac:chgData name="" userId="" providerId="" clId="Web-{A63F0382-AEF0-4131-B1EE-CA175540C11A}" dt="2019-11-19T14:39:35.056" v="13"/>
          <ac:spMkLst>
            <pc:docMk/>
            <pc:sldMk cId="877564837" sldId="355"/>
            <ac:spMk id="9" creationId="{8BEEF65D-4959-4638-8456-6813443AA637}"/>
          </ac:spMkLst>
        </pc:spChg>
        <pc:spChg chg="add mod">
          <ac:chgData name="" userId="" providerId="" clId="Web-{A63F0382-AEF0-4131-B1EE-CA175540C11A}" dt="2019-11-19T14:40:35.197" v="20" actId="14100"/>
          <ac:spMkLst>
            <pc:docMk/>
            <pc:sldMk cId="877564837" sldId="355"/>
            <ac:spMk id="12" creationId="{29E8356F-D71F-4368-B489-87324AC73BA4}"/>
          </ac:spMkLst>
        </pc:spChg>
        <pc:spChg chg="add mod">
          <ac:chgData name="" userId="" providerId="" clId="Web-{A63F0382-AEF0-4131-B1EE-CA175540C11A}" dt="2019-11-19T14:41:06.119" v="28" actId="14100"/>
          <ac:spMkLst>
            <pc:docMk/>
            <pc:sldMk cId="877564837" sldId="355"/>
            <ac:spMk id="15" creationId="{9E1D0B27-1FB3-4865-BC0E-4D34E75308D2}"/>
          </ac:spMkLst>
        </pc:spChg>
        <pc:spChg chg="add mod">
          <ac:chgData name="" userId="" providerId="" clId="Web-{A63F0382-AEF0-4131-B1EE-CA175540C11A}" dt="2019-11-19T14:41:15.291" v="31" actId="14100"/>
          <ac:spMkLst>
            <pc:docMk/>
            <pc:sldMk cId="877564837" sldId="355"/>
            <ac:spMk id="16" creationId="{0F8326AF-2713-4D34-B68A-8A169135DAA4}"/>
          </ac:spMkLst>
        </pc:spChg>
        <pc:spChg chg="add mod">
          <ac:chgData name="" userId="" providerId="" clId="Web-{A63F0382-AEF0-4131-B1EE-CA175540C11A}" dt="2019-11-19T14:41:51.588" v="39" actId="14100"/>
          <ac:spMkLst>
            <pc:docMk/>
            <pc:sldMk cId="877564837" sldId="355"/>
            <ac:spMk id="17" creationId="{D3324847-BCA1-492A-8C3D-AAE6C69DE775}"/>
          </ac:spMkLst>
        </pc:spChg>
        <pc:spChg chg="add mod">
          <ac:chgData name="" userId="" providerId="" clId="Web-{A63F0382-AEF0-4131-B1EE-CA175540C11A}" dt="2019-11-19T14:41:53.791" v="40" actId="14100"/>
          <ac:spMkLst>
            <pc:docMk/>
            <pc:sldMk cId="877564837" sldId="355"/>
            <ac:spMk id="18" creationId="{952431F8-C599-48A2-AF11-5C494A6256C4}"/>
          </ac:spMkLst>
        </pc:spChg>
        <pc:picChg chg="add del mod">
          <ac:chgData name="" userId="" providerId="" clId="Web-{A63F0382-AEF0-4131-B1EE-CA175540C11A}" dt="2019-11-19T14:39:17.400" v="9"/>
          <ac:picMkLst>
            <pc:docMk/>
            <pc:sldMk cId="877564837" sldId="355"/>
            <ac:picMk id="3" creationId="{6A8B3EF7-5E9B-4BD0-B1C5-9309181D1DC6}"/>
          </ac:picMkLst>
        </pc:picChg>
        <pc:picChg chg="add mod">
          <ac:chgData name="" userId="" providerId="" clId="Web-{A63F0382-AEF0-4131-B1EE-CA175540C11A}" dt="2019-11-19T14:39:31.306" v="12" actId="1076"/>
          <ac:picMkLst>
            <pc:docMk/>
            <pc:sldMk cId="877564837" sldId="355"/>
            <ac:picMk id="8" creationId="{D96A281A-8236-402B-9B17-E1188C8867AD}"/>
          </ac:picMkLst>
        </pc:picChg>
        <pc:picChg chg="add del mod">
          <ac:chgData name="" userId="" providerId="" clId="Web-{A63F0382-AEF0-4131-B1EE-CA175540C11A}" dt="2019-11-19T14:40:39.588" v="22"/>
          <ac:picMkLst>
            <pc:docMk/>
            <pc:sldMk cId="877564837" sldId="355"/>
            <ac:picMk id="13" creationId="{949ADAA7-9951-42A9-986F-7E1762105349}"/>
          </ac:picMkLst>
        </pc:picChg>
      </pc:sldChg>
      <pc:sldChg chg="addSp delSp modSp">
        <pc:chgData name="" userId="" providerId="" clId="Web-{A63F0382-AEF0-4131-B1EE-CA175540C11A}" dt="2019-11-19T14:55:14.624" v="67" actId="1076"/>
        <pc:sldMkLst>
          <pc:docMk/>
          <pc:sldMk cId="221018751" sldId="356"/>
        </pc:sldMkLst>
        <pc:spChg chg="add">
          <ac:chgData name="" userId="" providerId="" clId="Web-{A63F0382-AEF0-4131-B1EE-CA175540C11A}" dt="2019-11-19T14:42:38.057" v="42"/>
          <ac:spMkLst>
            <pc:docMk/>
            <pc:sldMk cId="221018751" sldId="356"/>
            <ac:spMk id="3" creationId="{99B469A4-25A9-4F55-BA32-72EA9D9E51B7}"/>
          </ac:spMkLst>
        </pc:spChg>
        <pc:spChg chg="del">
          <ac:chgData name="" userId="" providerId="" clId="Web-{A63F0382-AEF0-4131-B1EE-CA175540C11A}" dt="2019-11-19T14:42:37.385" v="41"/>
          <ac:spMkLst>
            <pc:docMk/>
            <pc:sldMk cId="221018751" sldId="356"/>
            <ac:spMk id="5" creationId="{CE5C0DA8-6AA5-42F7-AB36-FDB968427602}"/>
          </ac:spMkLst>
        </pc:spChg>
        <pc:spChg chg="del">
          <ac:chgData name="" userId="" providerId="" clId="Web-{A63F0382-AEF0-4131-B1EE-CA175540C11A}" dt="2019-11-19T14:43:44.651" v="43"/>
          <ac:spMkLst>
            <pc:docMk/>
            <pc:sldMk cId="221018751" sldId="356"/>
            <ac:spMk id="9" creationId="{8BEEF65D-4959-4638-8456-6813443AA637}"/>
          </ac:spMkLst>
        </pc:spChg>
        <pc:picChg chg="add mod">
          <ac:chgData name="" userId="" providerId="" clId="Web-{A63F0382-AEF0-4131-B1EE-CA175540C11A}" dt="2019-11-19T14:55:07.311" v="66" actId="1076"/>
          <ac:picMkLst>
            <pc:docMk/>
            <pc:sldMk cId="221018751" sldId="356"/>
            <ac:picMk id="6" creationId="{9C0349A8-1D52-4BD8-97C6-2CC29D8E4683}"/>
          </ac:picMkLst>
        </pc:picChg>
        <pc:picChg chg="add mod">
          <ac:chgData name="" userId="" providerId="" clId="Web-{A63F0382-AEF0-4131-B1EE-CA175540C11A}" dt="2019-11-19T14:55:14.624" v="67" actId="1076"/>
          <ac:picMkLst>
            <pc:docMk/>
            <pc:sldMk cId="221018751" sldId="356"/>
            <ac:picMk id="11" creationId="{53CB27A5-1EA9-4A63-9249-8FFF6A61BA81}"/>
          </ac:picMkLst>
        </pc:picChg>
      </pc:sldChg>
      <pc:sldChg chg="addSp delSp modSp add ord replId">
        <pc:chgData name="" userId="" providerId="" clId="Web-{A63F0382-AEF0-4131-B1EE-CA175540C11A}" dt="2019-11-19T15:43:28.835" v="229" actId="1076"/>
        <pc:sldMkLst>
          <pc:docMk/>
          <pc:sldMk cId="2242886998" sldId="357"/>
        </pc:sldMkLst>
        <pc:spChg chg="mod">
          <ac:chgData name="" userId="" providerId="" clId="Web-{A63F0382-AEF0-4131-B1EE-CA175540C11A}" dt="2019-11-19T15:36:31.270" v="202" actId="20577"/>
          <ac:spMkLst>
            <pc:docMk/>
            <pc:sldMk cId="2242886998" sldId="357"/>
            <ac:spMk id="2" creationId="{00000000-0000-0000-0000-000000000000}"/>
          </ac:spMkLst>
        </pc:spChg>
        <pc:spChg chg="mod">
          <ac:chgData name="" userId="" providerId="" clId="Web-{A63F0382-AEF0-4131-B1EE-CA175540C11A}" dt="2019-11-19T15:28:11.698" v="195" actId="20577"/>
          <ac:spMkLst>
            <pc:docMk/>
            <pc:sldMk cId="2242886998" sldId="357"/>
            <ac:spMk id="5" creationId="{CE5C0DA8-6AA5-42F7-AB36-FDB968427602}"/>
          </ac:spMkLst>
        </pc:spChg>
        <pc:spChg chg="mod">
          <ac:chgData name="" userId="" providerId="" clId="Web-{A63F0382-AEF0-4131-B1EE-CA175540C11A}" dt="2019-11-19T15:27:02.088" v="186" actId="20577"/>
          <ac:spMkLst>
            <pc:docMk/>
            <pc:sldMk cId="2242886998" sldId="357"/>
            <ac:spMk id="8" creationId="{6E1B516D-2F79-4E20-BECE-6674D3A79F9F}"/>
          </ac:spMkLst>
        </pc:spChg>
        <pc:spChg chg="add mod">
          <ac:chgData name="" userId="" providerId="" clId="Web-{A63F0382-AEF0-4131-B1EE-CA175540C11A}" dt="2019-11-19T15:43:28.835" v="229" actId="1076"/>
          <ac:spMkLst>
            <pc:docMk/>
            <pc:sldMk cId="2242886998" sldId="357"/>
            <ac:spMk id="14" creationId="{26044B49-22D1-4F6E-AB3D-FC5C791664ED}"/>
          </ac:spMkLst>
        </pc:spChg>
        <pc:picChg chg="del">
          <ac:chgData name="" userId="" providerId="" clId="Web-{A63F0382-AEF0-4131-B1EE-CA175540C11A}" dt="2019-11-19T15:27:06.385" v="187"/>
          <ac:picMkLst>
            <pc:docMk/>
            <pc:sldMk cId="2242886998" sldId="357"/>
            <ac:picMk id="3" creationId="{8E634619-89DD-4183-922E-D7D3964CBB36}"/>
          </ac:picMkLst>
        </pc:picChg>
        <pc:picChg chg="add del mod modCrop">
          <ac:chgData name="" userId="" providerId="" clId="Web-{A63F0382-AEF0-4131-B1EE-CA175540C11A}" dt="2019-11-19T15:42:37.819" v="221"/>
          <ac:picMkLst>
            <pc:docMk/>
            <pc:sldMk cId="2242886998" sldId="357"/>
            <ac:picMk id="6" creationId="{2892710C-3CEC-401E-A632-23028B41F4F0}"/>
          </ac:picMkLst>
        </pc:picChg>
        <pc:picChg chg="add mod">
          <ac:chgData name="" userId="" providerId="" clId="Web-{A63F0382-AEF0-4131-B1EE-CA175540C11A}" dt="2019-11-19T15:43:00.023" v="226" actId="1076"/>
          <ac:picMkLst>
            <pc:docMk/>
            <pc:sldMk cId="2242886998" sldId="357"/>
            <ac:picMk id="9" creationId="{3EFBFFD2-5A97-4ECD-9A7D-BF8CC4E8AE5C}"/>
          </ac:picMkLst>
        </pc:picChg>
        <pc:picChg chg="add mod ord">
          <ac:chgData name="" userId="" providerId="" clId="Web-{A63F0382-AEF0-4131-B1EE-CA175540C11A}" dt="2019-11-19T15:42:54.601" v="225"/>
          <ac:picMkLst>
            <pc:docMk/>
            <pc:sldMk cId="2242886998" sldId="357"/>
            <ac:picMk id="12" creationId="{1D12F667-66A2-43B2-BE4F-D0C8ECFDB937}"/>
          </ac:picMkLst>
        </pc:picChg>
      </pc:sldChg>
      <pc:sldChg chg="add del replId">
        <pc:chgData name="" userId="" providerId="" clId="Web-{A63F0382-AEF0-4131-B1EE-CA175540C11A}" dt="2019-11-19T15:27:26.948" v="192"/>
        <pc:sldMkLst>
          <pc:docMk/>
          <pc:sldMk cId="2845905929" sldId="358"/>
        </pc:sldMkLst>
      </pc:sldChg>
    </pc:docChg>
  </pc:docChgLst>
  <pc:docChgLst>
    <pc:chgData clId="Web-{CDDA0DFA-6DA6-4DCF-8774-73A6F548FDE1}"/>
    <pc:docChg chg="addSld modSld">
      <pc:chgData name="" userId="" providerId="" clId="Web-{CDDA0DFA-6DA6-4DCF-8774-73A6F548FDE1}" dt="2019-11-19T12:54:54.941" v="92" actId="20577"/>
      <pc:docMkLst>
        <pc:docMk/>
      </pc:docMkLst>
      <pc:sldChg chg="addSp delSp modSp addAnim modAnim">
        <pc:chgData name="" userId="" providerId="" clId="Web-{CDDA0DFA-6DA6-4DCF-8774-73A6F548FDE1}" dt="2019-11-19T12:54:37.378" v="85" actId="20577"/>
        <pc:sldMkLst>
          <pc:docMk/>
          <pc:sldMk cId="2407958941" sldId="354"/>
        </pc:sldMkLst>
        <pc:spChg chg="mod">
          <ac:chgData name="" userId="" providerId="" clId="Web-{CDDA0DFA-6DA6-4DCF-8774-73A6F548FDE1}" dt="2019-11-19T12:47:45.939" v="13" actId="20577"/>
          <ac:spMkLst>
            <pc:docMk/>
            <pc:sldMk cId="2407958941" sldId="354"/>
            <ac:spMk id="2" creationId="{00000000-0000-0000-0000-000000000000}"/>
          </ac:spMkLst>
        </pc:spChg>
        <pc:spChg chg="del">
          <ac:chgData name="" userId="" providerId="" clId="Web-{CDDA0DFA-6DA6-4DCF-8774-73A6F548FDE1}" dt="2019-11-19T12:52:35.159" v="68"/>
          <ac:spMkLst>
            <pc:docMk/>
            <pc:sldMk cId="2407958941" sldId="354"/>
            <ac:spMk id="5" creationId="{CE5C0DA8-6AA5-42F7-AB36-FDB968427602}"/>
          </ac:spMkLst>
        </pc:spChg>
        <pc:spChg chg="mod">
          <ac:chgData name="" userId="" providerId="" clId="Web-{CDDA0DFA-6DA6-4DCF-8774-73A6F548FDE1}" dt="2019-11-19T12:52:21.206" v="66" actId="20577"/>
          <ac:spMkLst>
            <pc:docMk/>
            <pc:sldMk cId="2407958941" sldId="354"/>
            <ac:spMk id="8" creationId="{6E1B516D-2F79-4E20-BECE-6674D3A79F9F}"/>
          </ac:spMkLst>
        </pc:spChg>
        <pc:spChg chg="add mod">
          <ac:chgData name="" userId="" providerId="" clId="Web-{CDDA0DFA-6DA6-4DCF-8774-73A6F548FDE1}" dt="2019-11-19T12:54:37.378" v="85" actId="20577"/>
          <ac:spMkLst>
            <pc:docMk/>
            <pc:sldMk cId="2407958941" sldId="354"/>
            <ac:spMk id="12" creationId="{2F868FE6-B9C1-4B06-B7C2-566D4B033732}"/>
          </ac:spMkLst>
        </pc:spChg>
        <pc:picChg chg="add mod">
          <ac:chgData name="" userId="" providerId="" clId="Web-{CDDA0DFA-6DA6-4DCF-8774-73A6F548FDE1}" dt="2019-11-19T12:41:34.547" v="4" actId="1076"/>
          <ac:picMkLst>
            <pc:docMk/>
            <pc:sldMk cId="2407958941" sldId="354"/>
            <ac:picMk id="3" creationId="{DAA525C9-B650-4CC8-B799-184CC852E339}"/>
          </ac:picMkLst>
        </pc:picChg>
        <pc:picChg chg="add mod">
          <ac:chgData name="" userId="" providerId="" clId="Web-{CDDA0DFA-6DA6-4DCF-8774-73A6F548FDE1}" dt="2019-11-19T12:43:10.032" v="8" actId="1076"/>
          <ac:picMkLst>
            <pc:docMk/>
            <pc:sldMk cId="2407958941" sldId="354"/>
            <ac:picMk id="7" creationId="{E2BA362B-1EC1-4F20-83A4-CEEAE16ABC82}"/>
          </ac:picMkLst>
        </pc:picChg>
      </pc:sldChg>
      <pc:sldChg chg="addSp delSp modSp add replId delAnim">
        <pc:chgData name="" userId="" providerId="" clId="Web-{CDDA0DFA-6DA6-4DCF-8774-73A6F548FDE1}" dt="2019-11-19T12:54:09.128" v="78"/>
        <pc:sldMkLst>
          <pc:docMk/>
          <pc:sldMk cId="877564837" sldId="355"/>
        </pc:sldMkLst>
        <pc:spChg chg="mod">
          <ac:chgData name="" userId="" providerId="" clId="Web-{CDDA0DFA-6DA6-4DCF-8774-73A6F548FDE1}" dt="2019-11-19T12:53:13.159" v="71" actId="20577"/>
          <ac:spMkLst>
            <pc:docMk/>
            <pc:sldMk cId="877564837" sldId="355"/>
            <ac:spMk id="5" creationId="{CE5C0DA8-6AA5-42F7-AB36-FDB968427602}"/>
          </ac:spMkLst>
        </pc:spChg>
        <pc:spChg chg="del">
          <ac:chgData name="" userId="" providerId="" clId="Web-{CDDA0DFA-6DA6-4DCF-8774-73A6F548FDE1}" dt="2019-11-19T12:53:24.722" v="76"/>
          <ac:spMkLst>
            <pc:docMk/>
            <pc:sldMk cId="877564837" sldId="355"/>
            <ac:spMk id="8" creationId="{6E1B516D-2F79-4E20-BECE-6674D3A79F9F}"/>
          </ac:spMkLst>
        </pc:spChg>
        <pc:spChg chg="add mod">
          <ac:chgData name="" userId="" providerId="" clId="Web-{CDDA0DFA-6DA6-4DCF-8774-73A6F548FDE1}" dt="2019-11-19T12:53:24.722" v="76"/>
          <ac:spMkLst>
            <pc:docMk/>
            <pc:sldMk cId="877564837" sldId="355"/>
            <ac:spMk id="9" creationId="{8BEEF65D-4959-4638-8456-6813443AA637}"/>
          </ac:spMkLst>
        </pc:spChg>
        <pc:spChg chg="add del">
          <ac:chgData name="" userId="" providerId="" clId="Web-{CDDA0DFA-6DA6-4DCF-8774-73A6F548FDE1}" dt="2019-11-19T12:54:09.128" v="78"/>
          <ac:spMkLst>
            <pc:docMk/>
            <pc:sldMk cId="877564837" sldId="355"/>
            <ac:spMk id="11" creationId="{F0CC4B22-81A9-4534-8E9D-F57B8A000EFF}"/>
          </ac:spMkLst>
        </pc:spChg>
        <pc:picChg chg="del">
          <ac:chgData name="" userId="" providerId="" clId="Web-{CDDA0DFA-6DA6-4DCF-8774-73A6F548FDE1}" dt="2019-11-19T12:53:24.706" v="75"/>
          <ac:picMkLst>
            <pc:docMk/>
            <pc:sldMk cId="877564837" sldId="355"/>
            <ac:picMk id="3" creationId="{DAA525C9-B650-4CC8-B799-184CC852E339}"/>
          </ac:picMkLst>
        </pc:picChg>
        <pc:picChg chg="del">
          <ac:chgData name="" userId="" providerId="" clId="Web-{CDDA0DFA-6DA6-4DCF-8774-73A6F548FDE1}" dt="2019-11-19T12:53:24.706" v="74"/>
          <ac:picMkLst>
            <pc:docMk/>
            <pc:sldMk cId="877564837" sldId="355"/>
            <ac:picMk id="7" creationId="{E2BA362B-1EC1-4F20-83A4-CEEAE16ABC82}"/>
          </ac:picMkLst>
        </pc:picChg>
      </pc:sldChg>
      <pc:sldChg chg="modSp add replId">
        <pc:chgData name="" userId="" providerId="" clId="Web-{CDDA0DFA-6DA6-4DCF-8774-73A6F548FDE1}" dt="2019-11-19T12:54:54.941" v="91" actId="20577"/>
        <pc:sldMkLst>
          <pc:docMk/>
          <pc:sldMk cId="221018751" sldId="356"/>
        </pc:sldMkLst>
        <pc:spChg chg="mod">
          <ac:chgData name="" userId="" providerId="" clId="Web-{CDDA0DFA-6DA6-4DCF-8774-73A6F548FDE1}" dt="2019-11-19T12:54:54.941" v="91" actId="20577"/>
          <ac:spMkLst>
            <pc:docMk/>
            <pc:sldMk cId="221018751" sldId="356"/>
            <ac:spMk id="5" creationId="{CE5C0DA8-6AA5-42F7-AB36-FDB968427602}"/>
          </ac:spMkLst>
        </pc:spChg>
      </pc:sldChg>
    </pc:docChg>
  </pc:docChgLst>
  <pc:docChgLst>
    <pc:chgData clId="Web-{14121C39-22BA-40E8-99BE-7ED237CB5B07}"/>
    <pc:docChg chg="modSld">
      <pc:chgData name="" userId="" providerId="" clId="Web-{14121C39-22BA-40E8-99BE-7ED237CB5B07}" dt="2019-11-19T17:15:05.307" v="6" actId="1076"/>
      <pc:docMkLst>
        <pc:docMk/>
      </pc:docMkLst>
      <pc:sldChg chg="modSp">
        <pc:chgData name="" userId="" providerId="" clId="Web-{14121C39-22BA-40E8-99BE-7ED237CB5B07}" dt="2019-11-19T17:15:05.307" v="6" actId="1076"/>
        <pc:sldMkLst>
          <pc:docMk/>
          <pc:sldMk cId="877564837" sldId="355"/>
        </pc:sldMkLst>
        <pc:spChg chg="mod">
          <ac:chgData name="" userId="" providerId="" clId="Web-{14121C39-22BA-40E8-99BE-7ED237CB5B07}" dt="2019-11-19T17:15:05.307" v="6" actId="1076"/>
          <ac:spMkLst>
            <pc:docMk/>
            <pc:sldMk cId="877564837" sldId="355"/>
            <ac:spMk id="7" creationId="{B4A9524D-F636-4B76-BBD2-B933C0F7FD0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2020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Introductory information, maybe a couple of jokes</a:t>
            </a:r>
          </a:p>
          <a:p>
            <a:endParaRPr lang="en-US" dirty="0">
              <a:latin typeface="Calibri"/>
              <a:cs typeface="Calibri"/>
            </a:endParaRPr>
          </a:p>
          <a:p>
            <a:endParaRPr lang="en-US" dirty="0">
              <a:latin typeface="Calibri"/>
              <a:cs typeface="Calibri"/>
            </a:endParaRPr>
          </a:p>
          <a:p>
            <a:r>
              <a:rPr lang="en-US" dirty="0">
                <a:latin typeface="Calibri"/>
                <a:cs typeface="Calibri"/>
              </a:rPr>
              <a:t>Let's start...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788068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One question may arise now. If there are so many models out there, and some are already interpretable … why should we keep researching. Leaving aside the matter about what interpretability is … there are 2 reasons to continue this research. Often interpretability comes at a cost in accuracy (similarly to the concept of bias-variance trade off). This is not always true and we will see this in the first tutorial this afternoon.</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21537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Other times interpretable models are not actually interpretable... so we need ways to solve this.. And the solution may lay in the middle ground.</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60411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Let's have a look now at a first class of interpretability methods.. The ones based on the concept of backpropagation. These methods are based on the idea of propagating a certain relevance score from a </a:t>
            </a:r>
            <a:r>
              <a:rPr lang="en-US" dirty="0" err="1">
                <a:latin typeface="Calibri"/>
                <a:cs typeface="Calibri"/>
              </a:rPr>
              <a:t>computed</a:t>
            </a:r>
            <a:r>
              <a:rPr lang="en-US" dirty="0">
                <a:latin typeface="Calibri"/>
                <a:cs typeface="Calibri"/>
              </a:rPr>
              <a:t> output all the way to the input so to achieve an understanding of which features in the input are important for a prediction.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77725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Let's see this with an example. Here this hand written digit from the MNIST dataset is classified as a zero, and we would like to understand why is that? We </a:t>
            </a:r>
            <a:r>
              <a:rPr lang="en-US" dirty="0" err="1">
                <a:latin typeface="Calibri"/>
                <a:cs typeface="Calibri"/>
              </a:rPr>
              <a:t>therefort</a:t>
            </a:r>
            <a:r>
              <a:rPr lang="en-US" dirty="0">
                <a:latin typeface="Calibri"/>
                <a:cs typeface="Calibri"/>
              </a:rPr>
              <a:t> perform a forward pass in our architecture and obtain a certain prediction (in this case it is probably a logit). We then propagate this value back layer by layer through the network and compute the importance of each neuron towards that particular prediction. In this figure this is denoted with R_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56557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There are many ways to compute this relevance scores. Here are some reference.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054902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Here are some functional forms for </a:t>
            </a:r>
            <a:r>
              <a:rPr lang="en-US" dirty="0" err="1">
                <a:latin typeface="Calibri"/>
                <a:cs typeface="Calibri"/>
              </a:rPr>
              <a:t>revelance</a:t>
            </a:r>
            <a:r>
              <a:rPr lang="en-US" dirty="0">
                <a:latin typeface="Calibri"/>
                <a:cs typeface="Calibri"/>
              </a:rPr>
              <a:t> scores from those papers. I won't go into the details of these formulations.</a:t>
            </a:r>
          </a:p>
          <a:p>
            <a:endParaRPr lang="en-US" dirty="0">
              <a:latin typeface="Calibri"/>
              <a:cs typeface="Calibri"/>
            </a:endParaRPr>
          </a:p>
          <a:p>
            <a:r>
              <a:rPr lang="en-US" dirty="0">
                <a:latin typeface="Calibri"/>
                <a:cs typeface="Calibri"/>
              </a:rPr>
              <a:t>Let's have a look at what kind of results these methods produce. Let's take a CV model that uses </a:t>
            </a:r>
            <a:r>
              <a:rPr lang="en-US" dirty="0" err="1">
                <a:latin typeface="Calibri"/>
                <a:cs typeface="Calibri"/>
              </a:rPr>
              <a:t>sigmoids</a:t>
            </a:r>
            <a:r>
              <a:rPr lang="en-US" dirty="0">
                <a:latin typeface="Calibri"/>
                <a:cs typeface="Calibri"/>
              </a:rPr>
              <a:t> as activation function. In these images the color indicates the importance of the pixels toward classifying the digit as 0. Red counts positively and blue. Here we can see that different methods provide different explanations, most of them seem to make sense to a certain degree, so which one would you choose? At the end of the talk we will see some criteria that can be used to evaluate these methods and that could help with the decision.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133948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As mentioned, the main problem with backpropagation-like methods is that they require knowledge about the architecture of the machine learning model to-be-explained. </a:t>
            </a:r>
            <a:r>
              <a:rPr lang="en-US" dirty="0" err="1">
                <a:latin typeface="Calibri"/>
                <a:cs typeface="Calibri"/>
              </a:rPr>
              <a:t>Pertubation</a:t>
            </a:r>
            <a:r>
              <a:rPr lang="en-US" dirty="0">
                <a:latin typeface="Calibri"/>
                <a:cs typeface="Calibri"/>
              </a:rPr>
              <a:t>-based methods try to solve this problem.</a:t>
            </a:r>
          </a:p>
          <a:p>
            <a:endParaRPr lang="en-US" dirty="0">
              <a:latin typeface="Calibri"/>
              <a:cs typeface="Calibri"/>
            </a:endParaRPr>
          </a:p>
          <a:p>
            <a:r>
              <a:rPr lang="en-US" dirty="0">
                <a:latin typeface="Calibri"/>
                <a:cs typeface="Calibri"/>
              </a:rPr>
              <a:t>These are local methods, and they bypass the requirements of knowledge of the architecture by working only in the input space. That is... these methods perform some kind of sensitivity analysis, I.e. they apply some small changes to the input and then they analyze the output to understand how important certain features are towards the classification. This though can get very </a:t>
            </a:r>
            <a:r>
              <a:rPr lang="en-US" dirty="0" err="1">
                <a:latin typeface="Calibri"/>
                <a:cs typeface="Calibri"/>
              </a:rPr>
              <a:t>computationall</a:t>
            </a:r>
            <a:r>
              <a:rPr lang="en-US" dirty="0">
                <a:latin typeface="Calibri"/>
                <a:cs typeface="Calibri"/>
              </a:rPr>
              <a:t> heavy and requires some kind of domain knowledge to understand what perturbations make sense.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375069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For example, in computer vision a method that is sometimes used is to occlude certain part of the images. This </a:t>
            </a:r>
            <a:r>
              <a:rPr lang="en-US" dirty="0" err="1">
                <a:latin typeface="Calibri"/>
                <a:cs typeface="Calibri"/>
              </a:rPr>
              <a:t>intuitevely</a:t>
            </a:r>
            <a:r>
              <a:rPr lang="en-US" dirty="0">
                <a:latin typeface="Calibri"/>
                <a:cs typeface="Calibri"/>
              </a:rPr>
              <a:t> makes sense to us, but is it actually the proper way to interpret the model? In fact there are many ways to occlude an image depending on the size/color/coherency of the occlusions.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330100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If we focus only on the size, we can see that the explanations provided vary a lot depending.</a:t>
            </a:r>
          </a:p>
          <a:p>
            <a:r>
              <a:rPr lang="en-US" dirty="0">
                <a:latin typeface="Calibri"/>
                <a:cs typeface="Calibri"/>
              </a:rPr>
              <a:t>This example together with the previous digit classification one, already highlight a possible pitfall in trying to evaluate models just by "knowing it when you see it". Confirmation bias, humans usually tend to choose explanations that confirm what they already believe. </a:t>
            </a:r>
            <a:r>
              <a:rPr lang="en-US" dirty="0" err="1">
                <a:latin typeface="Calibri"/>
                <a:cs typeface="Calibri"/>
              </a:rPr>
              <a:t>Moreove</a:t>
            </a:r>
            <a:r>
              <a:rPr lang="en-US" dirty="0">
                <a:latin typeface="Calibri"/>
                <a:cs typeface="Calibri"/>
              </a:rPr>
              <a:t>, there are studies highlighting the fact that humans tend to prefer simple explanations.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77797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Moving on.. The importance of the occluded parts, in the most simple way, is obtained by just predicting the output on the new samples by running the modified input in the neural network. If the network is big, since often a lot of perturbed samples need to be generated to properly compute </a:t>
            </a:r>
            <a:r>
              <a:rPr lang="en-US" dirty="0" err="1">
                <a:latin typeface="Calibri"/>
                <a:cs typeface="Calibri"/>
              </a:rPr>
              <a:t>importances</a:t>
            </a:r>
            <a:r>
              <a:rPr lang="en-US" dirty="0">
                <a:latin typeface="Calibri"/>
                <a:cs typeface="Calibri"/>
              </a:rPr>
              <a:t>, occlusions can be very computationally demanding.</a:t>
            </a:r>
          </a:p>
          <a:p>
            <a:endParaRPr lang="en-US" dirty="0">
              <a:latin typeface="Calibri"/>
              <a:cs typeface="Calibri"/>
            </a:endParaRPr>
          </a:p>
          <a:p>
            <a:r>
              <a:rPr lang="en-US" dirty="0">
                <a:latin typeface="Calibri"/>
                <a:cs typeface="Calibri"/>
              </a:rPr>
              <a:t>LIME's strategy is to compute the importance of the features by fitting a linear model to the generated perturbed samples. The weights of the </a:t>
            </a:r>
            <a:r>
              <a:rPr lang="en-US" dirty="0" err="1">
                <a:latin typeface="Calibri"/>
                <a:cs typeface="Calibri"/>
              </a:rPr>
              <a:t>the</a:t>
            </a:r>
            <a:r>
              <a:rPr lang="en-US" dirty="0">
                <a:latin typeface="Calibri"/>
                <a:cs typeface="Calibri"/>
              </a:rPr>
              <a:t> linear model are then used to assess the importance of the features. On a more implementational note, LIME can be considered more "model-agnostic" since it allows to define what perturbation means. In fact, occlusions may not make much sense as perturbations, outside from the visual applications.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103864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Interpretability is one of those concepts that everybody </a:t>
            </a:r>
            <a:r>
              <a:rPr lang="en-US" dirty="0" err="1">
                <a:latin typeface="Calibri"/>
                <a:cs typeface="Calibri"/>
              </a:rPr>
              <a:t>kinda</a:t>
            </a:r>
            <a:r>
              <a:rPr lang="en-US" dirty="0">
                <a:latin typeface="Calibri"/>
                <a:cs typeface="Calibri"/>
              </a:rPr>
              <a:t> knows what it is, but at the same time is difficult to pinpoint. So before talking about what interpretability is, let's first see why we would want it. </a:t>
            </a:r>
          </a:p>
          <a:p>
            <a:endParaRPr lang="en-US" dirty="0">
              <a:latin typeface="Calibri"/>
              <a:cs typeface="Calibri"/>
            </a:endParaRPr>
          </a:p>
          <a:p>
            <a:r>
              <a:rPr lang="en-US" dirty="0">
                <a:latin typeface="Calibri"/>
                <a:cs typeface="Calibri"/>
              </a:rPr>
              <a:t>I do research in interpretability with applications in systems biology and healthcare so I have 3 main reasons why I'd like to achieve interpretability, whatever that is.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075015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Here is an example of trying to explaining some predictions. Shown on the right are the most important pixels to classify ….</a:t>
            </a:r>
          </a:p>
          <a:p>
            <a:endParaRPr lang="en-US" dirty="0">
              <a:latin typeface="Calibri"/>
              <a:cs typeface="Calibri"/>
            </a:endParaRPr>
          </a:p>
          <a:p>
            <a:r>
              <a:rPr lang="en-US" dirty="0">
                <a:latin typeface="Calibri"/>
                <a:cs typeface="Calibri"/>
              </a:rPr>
              <a:t>However, LIME uses a linear model, and as we saw before this can be very limiting and, hence, may not provide the "correct" explanations.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42238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Anchors try to solve this by extending the formulation to </a:t>
            </a:r>
            <a:r>
              <a:rPr lang="en-US" dirty="0" err="1">
                <a:latin typeface="Calibri"/>
                <a:cs typeface="Calibri"/>
              </a:rPr>
              <a:t>non linear</a:t>
            </a:r>
            <a:r>
              <a:rPr lang="en-US" dirty="0">
                <a:latin typeface="Calibri"/>
                <a:cs typeface="Calibri"/>
              </a:rPr>
              <a:t> functions. However, we have seen again that complex nonlinear models are not interpretable. The authors of anchors then redefine explanations. Here explanations are not the complete set of features together with their importance score, but are the minimal subsets of features sufficient to achieve a desired prediction. In a sense a </a:t>
            </a:r>
            <a:r>
              <a:rPr lang="en-US" dirty="0" err="1">
                <a:latin typeface="Calibri"/>
                <a:cs typeface="Calibri"/>
              </a:rPr>
              <a:t>particuklar</a:t>
            </a:r>
            <a:r>
              <a:rPr lang="en-US" dirty="0">
                <a:latin typeface="Calibri"/>
                <a:cs typeface="Calibri"/>
              </a:rPr>
              <a:t> prediction is anchored to these minimal features, hence the name I guess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095367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In this example, we can see how Anchors worked on </a:t>
            </a:r>
            <a:r>
              <a:rPr lang="en-US" dirty="0" err="1">
                <a:latin typeface="Calibri"/>
                <a:cs typeface="Calibri"/>
              </a:rPr>
              <a:t>a</a:t>
            </a:r>
            <a:r>
              <a:rPr lang="en-US" dirty="0">
                <a:latin typeface="Calibri"/>
                <a:cs typeface="Calibri"/>
              </a:rPr>
              <a:t> image classification task. The sufficiency is experimentally shown by overlapping the sufficient "features" or pixels on other images and checking if the prediction is still beagle. While very appealing it is important to note that this is not an exhaustive proof. Anchors is still a local method and we are not guaranteed that this overlapping will work on all the possible images.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225144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Here we compare lime vs anchors on a sentiment classification task. We are given movie reviews and the machine learning model is tasked with classifying them as positive or negative. The two sentences are …</a:t>
            </a:r>
          </a:p>
          <a:p>
            <a:endParaRPr lang="en-US" dirty="0">
              <a:latin typeface="Calibri"/>
              <a:cs typeface="Calibri"/>
            </a:endParaRPr>
          </a:p>
          <a:p>
            <a:r>
              <a:rPr lang="en-US" dirty="0">
                <a:latin typeface="Calibri"/>
                <a:cs typeface="Calibri"/>
              </a:rPr>
              <a:t>LIME gives us these importance scores. Here as said before we can notice again a drawback of local methods: we are not sure if the rules that we infer are generally valid.</a:t>
            </a:r>
          </a:p>
          <a:p>
            <a:r>
              <a:rPr lang="en-US" dirty="0">
                <a:latin typeface="Calibri"/>
                <a:cs typeface="Calibri"/>
              </a:rPr>
              <a:t>Anchors partially solve this problem by allowing for </a:t>
            </a:r>
            <a:r>
              <a:rPr lang="en-US" dirty="0" err="1">
                <a:latin typeface="Calibri"/>
                <a:cs typeface="Calibri"/>
              </a:rPr>
              <a:t>non linear</a:t>
            </a:r>
            <a:r>
              <a:rPr lang="en-US" dirty="0">
                <a:latin typeface="Calibri"/>
                <a:cs typeface="Calibri"/>
              </a:rPr>
              <a:t> functions.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35442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But again, the main drawbacks of perturbation methods are the computational demand and the necessity of domain knowledge to define a perturbation. This second reason actually has quite some consequences from an implementational point of view, in the sense that is actually not easy to implement a completely model agnostic method. We will see in one of the tutorials that using these methods is actually impractical. The model discussed in the tutorial </a:t>
            </a:r>
            <a:r>
              <a:rPr lang="en-US" dirty="0" err="1">
                <a:latin typeface="Calibri"/>
                <a:cs typeface="Calibri"/>
              </a:rPr>
              <a:t>PaccMann</a:t>
            </a:r>
            <a:r>
              <a:rPr lang="en-US" dirty="0">
                <a:latin typeface="Calibri"/>
                <a:cs typeface="Calibri"/>
              </a:rPr>
              <a:t>, a quite complex model for drug discovery. In these models my colleagues achieve interpretability with an alternative, built-in methods, I.e. by using attention.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62741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Attention is an implementational mechanisms that was introduced to overcome difficulties in training RNNs on long sequences. I will give a very brief overview on the idea, and some  results that can be achieved by using this mechanism.</a:t>
            </a:r>
          </a:p>
          <a:p>
            <a:endParaRPr lang="en-US" dirty="0">
              <a:latin typeface="Calibri"/>
              <a:cs typeface="Calibri"/>
            </a:endParaRPr>
          </a:p>
          <a:p>
            <a:r>
              <a:rPr lang="en-US" dirty="0">
                <a:latin typeface="Calibri"/>
                <a:cs typeface="Calibri"/>
              </a:rPr>
              <a:t>The main idea of attention stems from a comparison on how humans seem to think, in the sense that for us it seem to be easier to focus </a:t>
            </a:r>
            <a:r>
              <a:rPr lang="en-US" dirty="0" err="1">
                <a:latin typeface="Calibri"/>
                <a:cs typeface="Calibri"/>
              </a:rPr>
              <a:t>nly</a:t>
            </a:r>
            <a:r>
              <a:rPr lang="en-US" dirty="0">
                <a:latin typeface="Calibri"/>
                <a:cs typeface="Calibri"/>
              </a:rPr>
              <a:t> on few aspects of a matter to achieve a conclusion. In the same way, attention modules in neural networks aim to learn the importance of features in computing a prediction. Here is a very simplistic schematic comparing a basic RNN and an RNN with attention. The final decision is obtained as a weighted sum of the "features". Note that the weights in the sum change from sample to sample... I.e. attention is a local interpretability model. There are many ways to compute this alphas from the sample, and you can find some in this paper. And more among its references.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150842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Let's have a look at some attention-related results</a:t>
            </a:r>
          </a:p>
          <a:p>
            <a:endParaRPr lang="en-US" dirty="0">
              <a:latin typeface="Calibri"/>
              <a:cs typeface="Calibri"/>
            </a:endParaRPr>
          </a:p>
          <a:p>
            <a:r>
              <a:rPr lang="en-US" dirty="0">
                <a:latin typeface="Calibri"/>
                <a:cs typeface="Calibri"/>
              </a:rPr>
              <a:t>The first example concerns machine translation from </a:t>
            </a:r>
            <a:r>
              <a:rPr lang="en-US" dirty="0" err="1">
                <a:latin typeface="Calibri"/>
                <a:cs typeface="Calibri"/>
              </a:rPr>
              <a:t>french</a:t>
            </a:r>
            <a:r>
              <a:rPr lang="en-US" dirty="0">
                <a:latin typeface="Calibri"/>
                <a:cs typeface="Calibri"/>
              </a:rPr>
              <a:t> to </a:t>
            </a:r>
            <a:r>
              <a:rPr lang="en-US" dirty="0" err="1">
                <a:latin typeface="Calibri"/>
                <a:cs typeface="Calibri"/>
              </a:rPr>
              <a:t>english</a:t>
            </a:r>
            <a:r>
              <a:rPr lang="en-US" dirty="0">
                <a:latin typeface="Calibri"/>
                <a:cs typeface="Calibri"/>
              </a:rPr>
              <a:t>...</a:t>
            </a:r>
          </a:p>
          <a:p>
            <a:endParaRPr lang="en-US" dirty="0">
              <a:latin typeface="Calibri"/>
              <a:cs typeface="Calibri"/>
            </a:endParaRPr>
          </a:p>
          <a:p>
            <a:r>
              <a:rPr lang="en-US" dirty="0">
                <a:latin typeface="Calibri"/>
                <a:cs typeface="Calibri"/>
              </a:rPr>
              <a:t>The second example is for image captioning. In these task there is a neural network that has to produce, given an image, a caption describing it...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890863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We used the same mechanism in a healthcare application developed at IBM for point-of-care prediction.. The task is to predict... . The attention mechanism was used to detect the main symptoms used to achieve a prediction.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862629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We used the same mechanism in a healthcare application developed at IBM for point-of-care prediction.. The task is to predict... . The attention mechanism was used to detect the main symptoms used to achieve a prediction.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1213828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Yet another way to explain a machine learning model is to compute the importance of the features based on a game-theoretic concept called </a:t>
            </a:r>
            <a:r>
              <a:rPr lang="en-US" dirty="0" err="1">
                <a:latin typeface="Calibri"/>
                <a:cs typeface="Calibri"/>
              </a:rPr>
              <a:t>shapley</a:t>
            </a:r>
            <a:r>
              <a:rPr lang="en-US" dirty="0">
                <a:latin typeface="Calibri"/>
                <a:cs typeface="Calibri"/>
              </a:rPr>
              <a:t> values. The idea is that classification is a collaborative game where the features are the players. Shapley values are then the rewards that each of the players deserve.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973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In many high-risk scenarios, such as healthcare, a decision provided by an automated models con have far-reaching and potentially negative consequences. Interpretability is needed to provide to the user a certain confidence that the prediction was correct.</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620597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Yet another way to explain a machine learning model is to compute the importance of the features based on a game-theoretic concept called </a:t>
            </a:r>
            <a:r>
              <a:rPr lang="en-US" dirty="0" err="1">
                <a:latin typeface="Calibri"/>
                <a:cs typeface="Calibri"/>
              </a:rPr>
              <a:t>shapley</a:t>
            </a:r>
            <a:r>
              <a:rPr lang="en-US" dirty="0">
                <a:latin typeface="Calibri"/>
                <a:cs typeface="Calibri"/>
              </a:rPr>
              <a:t> values. The idea is that classification is a collaborative game where the features are the players. Shapley values are then the rewards that each of the players deserve.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802723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Yet another way to explain a machine learning model is to compute the importance of the features based on a game-theoretic concept called </a:t>
            </a:r>
            <a:r>
              <a:rPr lang="en-US" dirty="0" err="1">
                <a:latin typeface="Calibri"/>
                <a:cs typeface="Calibri"/>
              </a:rPr>
              <a:t>shapley</a:t>
            </a:r>
            <a:r>
              <a:rPr lang="en-US" dirty="0">
                <a:latin typeface="Calibri"/>
                <a:cs typeface="Calibri"/>
              </a:rPr>
              <a:t> values. The idea is that classification is a collaborative game where the features are the players. Shapley values are then the rewards that each of the players deserve.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364939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Yet another way to explain a machine learning model is to compute the importance of the features based on a game-theoretic concept called </a:t>
            </a:r>
            <a:r>
              <a:rPr lang="en-US" dirty="0" err="1">
                <a:latin typeface="Calibri"/>
                <a:cs typeface="Calibri"/>
              </a:rPr>
              <a:t>shapley</a:t>
            </a:r>
            <a:r>
              <a:rPr lang="en-US" dirty="0">
                <a:latin typeface="Calibri"/>
                <a:cs typeface="Calibri"/>
              </a:rPr>
              <a:t> values. The idea is that classification is a collaborative game where the features are the players. Shapley values are then the rewards that each of the players deserve.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138525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Very quickly we can have a look at other ideas used in interpretability... the first one is based on another way how human sometimes gives explanations... I.e. by example.</a:t>
            </a:r>
          </a:p>
          <a:p>
            <a:endParaRPr lang="en-US" dirty="0">
              <a:latin typeface="Calibri"/>
              <a:cs typeface="Calibri"/>
            </a:endParaRPr>
          </a:p>
          <a:p>
            <a:r>
              <a:rPr lang="en-US" dirty="0">
                <a:latin typeface="Calibri"/>
                <a:cs typeface="Calibri"/>
              </a:rPr>
              <a:t>Sometimes doctor do this to come up with a diagnosis... I also did this</a:t>
            </a:r>
          </a:p>
          <a:p>
            <a:endParaRPr lang="en-US" dirty="0">
              <a:latin typeface="Calibri"/>
              <a:cs typeface="Calibri"/>
            </a:endParaRPr>
          </a:p>
          <a:p>
            <a:r>
              <a:rPr lang="en-US" dirty="0">
                <a:latin typeface="Calibri"/>
                <a:cs typeface="Calibri"/>
              </a:rPr>
              <a:t>Here is an example from a recent paper based on this idea. What they do is a little bit more fine-grained </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000498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Yet another way to explain a machine learning model is to compute the importance of the features based on a game-theoretic concept called </a:t>
            </a:r>
            <a:r>
              <a:rPr lang="en-US" dirty="0" err="1">
                <a:latin typeface="Calibri"/>
                <a:cs typeface="Calibri"/>
              </a:rPr>
              <a:t>shapley</a:t>
            </a:r>
            <a:r>
              <a:rPr lang="en-US" dirty="0">
                <a:latin typeface="Calibri"/>
                <a:cs typeface="Calibri"/>
              </a:rPr>
              <a:t> values. The idea is that classification is a collaborative game where the features are the players. Shapley values are then the rewards that each of the players deserve.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18684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We conclude this list of methods by stressing the fact there exists, since ages, many models that are already interpretable such as linear models, decision trees and rule lists. These can then be used in a post-hoc fashion to try to explain other models, either locally or globally. LIME, in fact, is a surrogate linear model that is used locally. However, when it comes to surrogate models, a very important concept to take care of is the one faithfulness. That is a surrogate model should be able to approximate very well the original model. But, careful, what does well mean? Should it produce the same exact predictions as the original models or are some errors allowed. And if the surrogate is not 100% the same as the original model, how do we know that the explanations are valid for the original model?</a:t>
            </a: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1774382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To end the presentation, I'll give you an overview on some ongoing discussion about how to evaluate interpretability methods. Doshi-Velez and colleagues suggested that interpretability methods could be evaluated in 3 ways...</a:t>
            </a:r>
          </a:p>
          <a:p>
            <a:r>
              <a:rPr lang="en-US" dirty="0">
                <a:latin typeface="Calibri"/>
                <a:cs typeface="Calibri"/>
              </a:rPr>
              <a:t>1. by domain experts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78628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2. by laymen on simplified tasks (simulation)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699511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Or </a:t>
            </a:r>
            <a:r>
              <a:rPr lang="en-US" dirty="0" err="1">
                <a:latin typeface="Calibri"/>
                <a:cs typeface="Calibri"/>
              </a:rPr>
              <a:t>programatically</a:t>
            </a:r>
            <a:r>
              <a:rPr lang="en-US" dirty="0">
                <a:latin typeface="Calibri"/>
                <a:cs typeface="Calibri"/>
              </a:rPr>
              <a:t> defined measures that could correlate well with what humans consider interpretable</a:t>
            </a:r>
            <a:endParaRPr lang="en-US" dirty="0"/>
          </a:p>
          <a:p>
            <a:r>
              <a:rPr lang="en-US" dirty="0">
                <a:latin typeface="Calibri"/>
                <a:cs typeface="Calibri"/>
              </a:rPr>
              <a:t>The same idea was already used in machine translation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944251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Finally, if we were to reach a consensus on the evaluation protocols, what should we evaluate in the explanations in trying to decide what to use.</a:t>
            </a:r>
            <a:endParaRPr lang="en-US" dirty="0"/>
          </a:p>
          <a:p>
            <a:endParaRPr lang="en-US" dirty="0">
              <a:latin typeface="Calibri"/>
              <a:cs typeface="Calibri"/>
            </a:endParaRPr>
          </a:p>
          <a:p>
            <a:r>
              <a:rPr lang="en-US" dirty="0">
                <a:latin typeface="Calibri"/>
                <a:cs typeface="Calibri"/>
              </a:rPr>
              <a:t> </a:t>
            </a:r>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976269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If the user is not confident about the results, there might be something wrong. The cause might be that the model was badly trained or was not the most appropriate one for the task at hand,... or was trained on data that was biased in an unwanted way. Interpretability can be used to detect problems both problems in the model or the data.</a:t>
            </a:r>
          </a:p>
          <a:p>
            <a:endParaRPr lang="en-US" dirty="0">
              <a:latin typeface="Calibri"/>
              <a:cs typeface="Calibri"/>
            </a:endParaRPr>
          </a:p>
          <a:p>
            <a:r>
              <a:rPr lang="en-US" dirty="0">
                <a:latin typeface="Calibri"/>
                <a:cs typeface="Calibri"/>
              </a:rPr>
              <a:t>For example, a computer vision was model was trained to distinguish husky vs wolf. This sample was misclassified as wolf. An interpretability method that we will see later was used and it revealed that the trained model was classifying an image as wolf whenever there was snow in the background.</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99336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Finally, sometimes surprising results may not be consequences of some negative unwanted cause, but just a result of a pattern or mechanism that was unknown even to experts. Interpretability can be used to unveil these patterns and potentially lead to new biological hypothesis that can be later on independently validated in later studies.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586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Now that we know why we want interpretability, how should we define it. First a disclaimer, in this talk I will use </a:t>
            </a:r>
          </a:p>
          <a:p>
            <a:endParaRPr lang="en-US" dirty="0">
              <a:latin typeface="Calibri"/>
              <a:cs typeface="Calibri"/>
            </a:endParaRPr>
          </a:p>
          <a:p>
            <a:r>
              <a:rPr lang="en-US" dirty="0">
                <a:latin typeface="Calibri"/>
                <a:cs typeface="Calibri"/>
              </a:rPr>
              <a:t>The Merriam-Webster dictionary defines interpretability as … This intuitively makes sense, but is not a formal definition so it is difficult to </a:t>
            </a:r>
            <a:r>
              <a:rPr lang="en-US" dirty="0" err="1">
                <a:latin typeface="Calibri"/>
                <a:cs typeface="Calibri"/>
              </a:rPr>
              <a:t>rigourosly</a:t>
            </a:r>
            <a:r>
              <a:rPr lang="en-US" dirty="0">
                <a:latin typeface="Calibri"/>
                <a:cs typeface="Calibri"/>
              </a:rPr>
              <a:t> discuss about it in a scientifically air-tight manner. This leads to a difficulty in systematically evaluating and comparing existing methods. Nowadays, when a method is proposed, one of the ways to show whether the explanations produced are valuable is to qualitatively show some examples.. "So you know that a method is interpretable when you see it"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825759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So if there is no agreed upon definition, what's the purpose of this tutorial. Interpretability already made itself necessary in many scenarios. For example, last year the EU implemented the GDPR, a regulation/EU law on data protection and privacy. This regulation contains the "right to an explanation".</a:t>
            </a:r>
          </a:p>
          <a:p>
            <a:endParaRPr lang="en-US" dirty="0">
              <a:latin typeface="Calibri"/>
              <a:cs typeface="Calibri"/>
            </a:endParaRPr>
          </a:p>
          <a:p>
            <a:r>
              <a:rPr lang="en-US" dirty="0">
                <a:latin typeface="Calibri"/>
                <a:cs typeface="Calibri"/>
              </a:rPr>
              <a:t>However, there are already many methods out there, so if some explanations need to be produced in some scenarios it is important to achieve a better understanding of the available methods.</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259889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I'd like to add that in this tutorial I will give an overview of the existing models, but the explanations that they provide, although appealing, are not necessarily aligned to what I think is interpretable.</a:t>
            </a:r>
          </a:p>
          <a:p>
            <a:endParaRPr lang="en-US" dirty="0">
              <a:latin typeface="Calibri"/>
              <a:cs typeface="Calibri"/>
            </a:endParaRPr>
          </a:p>
          <a:p>
            <a:r>
              <a:rPr lang="en-US" dirty="0">
                <a:latin typeface="Calibri"/>
                <a:cs typeface="Calibri"/>
              </a:rPr>
              <a:t>For example, I personally think that a method is interpretable if it provides you at least some degree of operational understanding. This means that given an explanation one should be able to modify the sample in such a way that a desired outcome can be achieved. To use a catchy phrase I think that "Interpretability is control". In fact, in one of the tutorials we will see that sometimes it is not easy to use the explanations in this way. </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41791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latin typeface="Calibri"/>
                <a:cs typeface="Calibri"/>
              </a:rPr>
              <a:t>But enough chit-chat and let's dive in some more technicalities.</a:t>
            </a:r>
          </a:p>
          <a:p>
            <a:endParaRPr lang="en-US" dirty="0">
              <a:latin typeface="Calibri"/>
              <a:cs typeface="Calibri"/>
            </a:endParaRPr>
          </a:p>
          <a:p>
            <a:r>
              <a:rPr lang="en-US" dirty="0">
                <a:latin typeface="Calibri"/>
                <a:cs typeface="Calibri"/>
              </a:rPr>
              <a:t>Let's first have a general look at the landscape of interpretability. In general, we can broadly divide the methods in two classes depending on what kind of explanations they provide.</a:t>
            </a:r>
          </a:p>
          <a:p>
            <a:endParaRPr lang="en-US" dirty="0">
              <a:latin typeface="Calibri"/>
              <a:cs typeface="Calibri"/>
            </a:endParaRPr>
          </a:p>
          <a:p>
            <a:r>
              <a:rPr lang="en-US" dirty="0">
                <a:latin typeface="Calibri"/>
                <a:cs typeface="Calibri"/>
              </a:rPr>
              <a:t>The first one provides LOCAL explanations, that is it provides rules or an intuition of why a specific sample was classified in a certain way. We will see some examples later. Advantages of some of this methods are easiness and computational (not always), however they are often misleading in the sense that by looking at a single explanation we might be lead to believe that it has an universal value (this concept is similar to the concept of generalization in machine learning).</a:t>
            </a:r>
          </a:p>
          <a:p>
            <a:endParaRPr lang="en-US" dirty="0">
              <a:latin typeface="Calibri"/>
              <a:cs typeface="Calibri"/>
            </a:endParaRPr>
          </a:p>
          <a:p>
            <a:r>
              <a:rPr lang="en-US" dirty="0">
                <a:latin typeface="Calibri"/>
                <a:cs typeface="Calibri"/>
              </a:rPr>
              <a:t>Global methods on the other hand provides a view on the entire decisional process that is valid for all the samples. Examples are … . These methods are however often difficult to train and (ironically) to understand. </a:t>
            </a:r>
          </a:p>
          <a:p>
            <a:endParaRPr lang="en-US" dirty="0">
              <a:latin typeface="Calibri"/>
              <a:cs typeface="Calibri"/>
            </a:endParaRPr>
          </a:p>
          <a:p>
            <a:r>
              <a:rPr lang="en-US" dirty="0" err="1">
                <a:latin typeface="Calibri"/>
                <a:cs typeface="Calibri"/>
              </a:rPr>
              <a:t>Interpretablity</a:t>
            </a:r>
            <a:r>
              <a:rPr lang="en-US" dirty="0">
                <a:latin typeface="Calibri"/>
                <a:cs typeface="Calibri"/>
              </a:rPr>
              <a:t> methods are often also defined as ante-hoc or post-hoc. Ante-hoc models are those that... While post-hoc models are those that are used to explain some other models.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dirty="0"/>
              <a:t>Group Name / DOC ID / Month XX, 2020 / © 2020 IBM Corporation</a:t>
            </a:r>
          </a:p>
        </p:txBody>
      </p:sp>
    </p:spTree>
    <p:extLst>
      <p:ext uri="{BB962C8B-B14F-4D97-AF65-F5344CB8AC3E}">
        <p14:creationId xmlns:p14="http://schemas.microsoft.com/office/powerpoint/2010/main" val="3038551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93EC8FD-DABC-9248-9B17-800B4822C090}"/>
              </a:ext>
            </a:extLst>
          </p:cNvPr>
          <p:cNvSpPr>
            <a:spLocks noGrp="1"/>
          </p:cNvSpPr>
          <p:nvPr>
            <p:ph type="title" hasCustomPrompt="1"/>
          </p:nvPr>
        </p:nvSpPr>
        <p:spPr>
          <a:xfrm>
            <a:off x="210312" y="201168"/>
            <a:ext cx="4142232" cy="4294632"/>
          </a:xfrm>
          <a:prstGeom prst="rect">
            <a:avLst/>
          </a:prstGeom>
        </p:spPr>
        <p:txBody>
          <a:bodyPr anchor="t"/>
          <a:lstStyle>
            <a:lvl1pPr>
              <a:defRPr sz="2400"/>
            </a:lvl1pPr>
          </a:lstStyle>
          <a:p>
            <a:r>
              <a:rPr lang="en-US" dirty="0">
                <a:solidFill>
                  <a:srgbClr val="FFFFFF"/>
                </a:solidFill>
                <a:latin typeface="IBM Plex Sans"/>
              </a:rPr>
              <a:t>Title</a:t>
            </a:r>
            <a:br>
              <a:rPr lang="en-US" dirty="0"/>
            </a:br>
            <a:r>
              <a:rPr lang="en-US" dirty="0">
                <a:solidFill>
                  <a:srgbClr val="FFFFFF"/>
                </a:solidFill>
                <a:latin typeface="IBM Plex Sans"/>
              </a:rPr>
              <a:t>—</a:t>
            </a:r>
            <a:br>
              <a:rPr lang="en-US" dirty="0"/>
            </a:br>
            <a:r>
              <a:rPr lang="en-US" dirty="0">
                <a:solidFill>
                  <a:srgbClr val="FFFFFF"/>
                </a:solidFill>
                <a:latin typeface="IBM Plex Sans"/>
              </a:rPr>
              <a:t>Name Surname</a:t>
            </a:r>
            <a:br>
              <a:rPr lang="en-US" dirty="0"/>
            </a:br>
            <a:r>
              <a:rPr lang="en-US" sz="1600" dirty="0">
                <a:solidFill>
                  <a:srgbClr val="FFFFFF"/>
                </a:solidFill>
                <a:latin typeface="IBM Plex Sans"/>
              </a:rPr>
              <a:t>Position</a:t>
            </a:r>
            <a:endParaRPr lang="en-US" sz="1600" dirty="0">
              <a:latin typeface="IBM Plex Sans"/>
            </a:endParaRPr>
          </a:p>
        </p:txBody>
      </p:sp>
      <p:sp>
        <p:nvSpPr>
          <p:cNvPr id="8" name="White rectangle">
            <a:extLst>
              <a:ext uri="{FF2B5EF4-FFF2-40B4-BE49-F238E27FC236}">
                <a16:creationId xmlns:a16="http://schemas.microsoft.com/office/drawing/2014/main" id="{70611669-DEEB-964C-A0AA-478D5799E2EA}"/>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IBM Plex Sans" panose="020B0503050203000203" pitchFamily="34" charset="0"/>
              <a:cs typeface="Arial"/>
            </a:endParaRPr>
          </a:p>
        </p:txBody>
      </p:sp>
      <p:sp>
        <p:nvSpPr>
          <p:cNvPr id="9" name="TextBox 8">
            <a:extLst>
              <a:ext uri="{FF2B5EF4-FFF2-40B4-BE49-F238E27FC236}">
                <a16:creationId xmlns:a16="http://schemas.microsoft.com/office/drawing/2014/main" id="{8AB56AB6-81DB-7D41-B72C-DA15591D57FB}"/>
              </a:ext>
            </a:extLst>
          </p:cNvPr>
          <p:cNvSpPr txBox="1"/>
          <p:nvPr userDrawn="1"/>
        </p:nvSpPr>
        <p:spPr>
          <a:xfrm>
            <a:off x="7165182" y="4636294"/>
            <a:ext cx="19002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IBM Plex Sans"/>
                <a:ea typeface="IBM Plex Sans" charset="0"/>
                <a:cs typeface="IBM Plex Sans" charset="0"/>
              </a:rPr>
              <a:t>IBM</a:t>
            </a:r>
            <a:r>
              <a:rPr lang="en-US" sz="2000" b="1" dirty="0">
                <a:latin typeface="IBM Plex Sans"/>
                <a:ea typeface="IBM Plex Sans" charset="0"/>
                <a:cs typeface="IBM Plex Sans" charset="0"/>
              </a:rPr>
              <a:t> Research</a:t>
            </a:r>
          </a:p>
        </p:txBody>
      </p:sp>
      <p:sp>
        <p:nvSpPr>
          <p:cNvPr id="10" name="Footer Placeholder">
            <a:extLst>
              <a:ext uri="{FF2B5EF4-FFF2-40B4-BE49-F238E27FC236}">
                <a16:creationId xmlns:a16="http://schemas.microsoft.com/office/drawing/2014/main" id="{DF473296-6C1B-7A4B-AF51-0F5B5B19AD5E}"/>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bg1"/>
                </a:solidFill>
                <a:latin typeface="IBM Plex Sans" panose="020B0503050203000203" pitchFamily="34" charset="77"/>
              </a:defRPr>
            </a:lvl1pPr>
          </a:lstStyle>
          <a:p>
            <a:r>
              <a:rPr lang="en-US" dirty="0"/>
              <a:t>Interpretability for deep learning / © 2020 IBM Corporation</a:t>
            </a:r>
          </a:p>
        </p:txBody>
      </p:sp>
    </p:spTree>
    <p:extLst>
      <p:ext uri="{BB962C8B-B14F-4D97-AF65-F5344CB8AC3E}">
        <p14:creationId xmlns:p14="http://schemas.microsoft.com/office/powerpoint/2010/main" val="1675553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91B8AA0B-1B01-3943-9E9F-66C6F09DAFF1}"/>
              </a:ext>
            </a:extLst>
          </p:cNvPr>
          <p:cNvSpPr>
            <a:spLocks noGrp="1"/>
          </p:cNvSpPr>
          <p:nvPr>
            <p:ph type="sldNum" sz="quarter" idx="11"/>
          </p:nvPr>
        </p:nvSpPr>
        <p:spPr>
          <a:xfrm>
            <a:off x="7086602" y="4787900"/>
            <a:ext cx="1828732" cy="166687"/>
          </a:xfrm>
          <a:prstGeom prst="rect">
            <a:avLst/>
          </a:prstGeom>
        </p:spPr>
        <p:txBody>
          <a:bodyPr/>
          <a:lstStyle>
            <a:lvl1pPr>
              <a:defRPr sz="600">
                <a:solidFill>
                  <a:schemeClr val="tx1"/>
                </a:solidFill>
                <a:latin typeface="IBM Plex Sans" panose="020B0503050203000203" pitchFamily="34" charset="77"/>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1FCB9D80-71F6-1B49-93F9-E0A86C8D9B50}"/>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tx1"/>
                </a:solidFill>
                <a:latin typeface="IBM Plex Sans" panose="020B0503050203000203" pitchFamily="34" charset="77"/>
              </a:defRPr>
            </a:lvl1pPr>
          </a:lstStyle>
          <a:p>
            <a:r>
              <a:rPr lang="en-US" dirty="0"/>
              <a:t>Interpretability for deep learning / © 2020 IBM Corporation</a:t>
            </a:r>
          </a:p>
        </p:txBody>
      </p:sp>
      <p:sp>
        <p:nvSpPr>
          <p:cNvPr id="13" name="Picture Placeholder">
            <a:extLst>
              <a:ext uri="{FF2B5EF4-FFF2-40B4-BE49-F238E27FC236}">
                <a16:creationId xmlns:a16="http://schemas.microsoft.com/office/drawing/2014/main" id="{35BE1108-4800-6948-BE61-E8AF68C6E625}"/>
              </a:ext>
              <a:ext uri="{C183D7F6-B498-43B3-948B-1728B52AA6E4}">
                <adec:decorative xmlns:adec="http://schemas.microsoft.com/office/drawing/2017/decorative" val="1"/>
              </a:ext>
            </a:extLst>
          </p:cNvPr>
          <p:cNvSpPr>
            <a:spLocks noGrp="1"/>
          </p:cNvSpPr>
          <p:nvPr>
            <p:ph type="pic" sz="quarter" idx="13"/>
          </p:nvPr>
        </p:nvSpPr>
        <p:spPr>
          <a:xfrm>
            <a:off x="414528" y="739321"/>
            <a:ext cx="3733799" cy="3902529"/>
          </a:xfrm>
          <a:prstGeom prst="rect">
            <a:avLst/>
          </a:prstGeom>
        </p:spPr>
        <p:txBody>
          <a:bodyPr lIns="91440" tIns="91440" rIns="91440" bIns="91440">
            <a:normAutofit/>
          </a:bodyPr>
          <a:lstStyle>
            <a:lvl1pPr marL="0" indent="0">
              <a:buNone/>
              <a:defRPr sz="1400" baseline="0"/>
            </a:lvl1pPr>
          </a:lstStyle>
          <a:p>
            <a:r>
              <a:rPr lang="en-US" dirty="0"/>
              <a:t>Click icon to add picture</a:t>
            </a:r>
          </a:p>
        </p:txBody>
      </p:sp>
      <p:sp>
        <p:nvSpPr>
          <p:cNvPr id="17" name="Title 16">
            <a:extLst>
              <a:ext uri="{FF2B5EF4-FFF2-40B4-BE49-F238E27FC236}">
                <a16:creationId xmlns:a16="http://schemas.microsoft.com/office/drawing/2014/main" id="{6A789D6F-2995-6241-9A23-B147DDF5045D}"/>
              </a:ext>
            </a:extLst>
          </p:cNvPr>
          <p:cNvSpPr>
            <a:spLocks noGrp="1"/>
          </p:cNvSpPr>
          <p:nvPr>
            <p:ph type="title"/>
          </p:nvPr>
        </p:nvSpPr>
        <p:spPr/>
        <p:txBody>
          <a:bodyPr/>
          <a:lstStyle/>
          <a:p>
            <a:r>
              <a:rPr lang="en-US"/>
              <a:t>Click to edit Master title style</a:t>
            </a:r>
          </a:p>
        </p:txBody>
      </p:sp>
      <p:sp>
        <p:nvSpPr>
          <p:cNvPr id="20" name="Text Placeholder 18">
            <a:extLst>
              <a:ext uri="{FF2B5EF4-FFF2-40B4-BE49-F238E27FC236}">
                <a16:creationId xmlns:a16="http://schemas.microsoft.com/office/drawing/2014/main" id="{C5DEBC9D-9FB4-1945-9049-2B160D6F05A9}"/>
              </a:ext>
            </a:extLst>
          </p:cNvPr>
          <p:cNvSpPr>
            <a:spLocks noGrp="1"/>
          </p:cNvSpPr>
          <p:nvPr>
            <p:ph type="body" sz="quarter" idx="14"/>
          </p:nvPr>
        </p:nvSpPr>
        <p:spPr>
          <a:xfrm>
            <a:off x="4811646" y="261938"/>
            <a:ext cx="4103688" cy="4525962"/>
          </a:xfrm>
          <a:prstGeom prst="rect">
            <a:avLst/>
          </a:prstGeom>
        </p:spPr>
        <p:txBody>
          <a:bodyPr anchor="ctr"/>
          <a:lstStyle>
            <a:lvl1pPr>
              <a:defRPr sz="1400">
                <a:latin typeface="IBM Plex Sans" panose="020B0503050203000203" pitchFamily="34" charset="77"/>
              </a:defRPr>
            </a:lvl1pPr>
            <a:lvl2pPr>
              <a:defRPr sz="1400">
                <a:latin typeface="IBM Plex Sans" panose="020B0503050203000203" pitchFamily="34" charset="77"/>
              </a:defRPr>
            </a:lvl2pPr>
            <a:lvl3pPr>
              <a:defRPr sz="1400">
                <a:latin typeface="IBM Plex Sans" panose="020B0503050203000203" pitchFamily="34" charset="77"/>
              </a:defRPr>
            </a:lvl3pPr>
            <a:lvl4pPr>
              <a:defRPr sz="1400">
                <a:latin typeface="IBM Plex Sans" panose="020B0503050203000203" pitchFamily="34" charset="77"/>
              </a:defRPr>
            </a:lvl4pPr>
            <a:lvl5pPr>
              <a:defRPr sz="1400">
                <a:latin typeface="IBM Plex Sans" panose="020B0503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92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Slide Number Placeholder">
            <a:extLst>
              <a:ext uri="{FF2B5EF4-FFF2-40B4-BE49-F238E27FC236}">
                <a16:creationId xmlns:a16="http://schemas.microsoft.com/office/drawing/2014/main" id="{BFC5FF00-7575-6740-9B67-E409C6A8C223}"/>
              </a:ext>
            </a:extLst>
          </p:cNvPr>
          <p:cNvSpPr>
            <a:spLocks noGrp="1"/>
          </p:cNvSpPr>
          <p:nvPr>
            <p:ph type="sldNum" sz="quarter" idx="11"/>
          </p:nvPr>
        </p:nvSpPr>
        <p:spPr>
          <a:xfrm>
            <a:off x="7086602" y="4787900"/>
            <a:ext cx="1828732" cy="166687"/>
          </a:xfrm>
          <a:prstGeom prst="rect">
            <a:avLst/>
          </a:prstGeom>
        </p:spPr>
        <p:txBody>
          <a:bodyPr/>
          <a:lstStyle>
            <a:lvl1pPr>
              <a:defRPr sz="600">
                <a:solidFill>
                  <a:schemeClr val="tx1"/>
                </a:solidFill>
                <a:latin typeface="IBM Plex Sans" panose="020B0503050203000203" pitchFamily="34" charset="77"/>
              </a:defRPr>
            </a:lvl1pPr>
          </a:lstStyle>
          <a:p>
            <a:fld id="{59395FB3-9C97-154F-86B2-7E381B951268}" type="slidenum">
              <a:rPr lang="en-US" smtClean="0"/>
              <a:pPr/>
              <a:t>‹#›</a:t>
            </a:fld>
            <a:endParaRPr lang="en-US" dirty="0"/>
          </a:p>
        </p:txBody>
      </p:sp>
      <p:sp>
        <p:nvSpPr>
          <p:cNvPr id="12" name="Footer Placeholder">
            <a:extLst>
              <a:ext uri="{FF2B5EF4-FFF2-40B4-BE49-F238E27FC236}">
                <a16:creationId xmlns:a16="http://schemas.microsoft.com/office/drawing/2014/main" id="{9F2920AC-0C70-6B4A-B376-860D70076F72}"/>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tx1"/>
                </a:solidFill>
                <a:latin typeface="IBM Plex Sans" panose="020B0503050203000203" pitchFamily="34" charset="77"/>
              </a:defRPr>
            </a:lvl1pPr>
          </a:lstStyle>
          <a:p>
            <a:r>
              <a:rPr lang="en-US" dirty="0"/>
              <a:t>Interpretability for deep learning / © 2020 IBM Corporation</a:t>
            </a:r>
          </a:p>
        </p:txBody>
      </p:sp>
      <p:sp>
        <p:nvSpPr>
          <p:cNvPr id="21" name="Title 20">
            <a:extLst>
              <a:ext uri="{FF2B5EF4-FFF2-40B4-BE49-F238E27FC236}">
                <a16:creationId xmlns:a16="http://schemas.microsoft.com/office/drawing/2014/main" id="{C02B2D68-79E4-4E44-991B-E5E2DABA12D5}"/>
              </a:ext>
            </a:extLst>
          </p:cNvPr>
          <p:cNvSpPr>
            <a:spLocks noGrp="1"/>
          </p:cNvSpPr>
          <p:nvPr>
            <p:ph type="title"/>
          </p:nvPr>
        </p:nvSpPr>
        <p:spPr/>
        <p:txBody>
          <a:bodyPr/>
          <a:lstStyle/>
          <a:p>
            <a:r>
              <a:rPr lang="en-US"/>
              <a:t>Click to edit Master title style</a:t>
            </a:r>
          </a:p>
        </p:txBody>
      </p:sp>
      <p:sp>
        <p:nvSpPr>
          <p:cNvPr id="22" name="Text Placeholder 18">
            <a:extLst>
              <a:ext uri="{FF2B5EF4-FFF2-40B4-BE49-F238E27FC236}">
                <a16:creationId xmlns:a16="http://schemas.microsoft.com/office/drawing/2014/main" id="{D9F7AF39-C5CD-F443-B95F-30773FDE1EF4}"/>
              </a:ext>
            </a:extLst>
          </p:cNvPr>
          <p:cNvSpPr>
            <a:spLocks noGrp="1"/>
          </p:cNvSpPr>
          <p:nvPr>
            <p:ph type="body" sz="quarter" idx="14"/>
          </p:nvPr>
        </p:nvSpPr>
        <p:spPr>
          <a:xfrm>
            <a:off x="4811646" y="261938"/>
            <a:ext cx="4103688" cy="4525962"/>
          </a:xfrm>
          <a:prstGeom prst="rect">
            <a:avLst/>
          </a:prstGeom>
        </p:spPr>
        <p:txBody>
          <a:bodyPr anchor="ctr"/>
          <a:lstStyle>
            <a:lvl1pPr>
              <a:defRPr sz="1400">
                <a:latin typeface="IBM Plex Sans" panose="020B0503050203000203" pitchFamily="34" charset="77"/>
              </a:defRPr>
            </a:lvl1pPr>
            <a:lvl2pPr>
              <a:defRPr sz="1400">
                <a:latin typeface="IBM Plex Sans" panose="020B0503050203000203" pitchFamily="34" charset="77"/>
              </a:defRPr>
            </a:lvl2pPr>
            <a:lvl3pPr>
              <a:defRPr sz="1400">
                <a:latin typeface="IBM Plex Sans" panose="020B0503050203000203" pitchFamily="34" charset="77"/>
              </a:defRPr>
            </a:lvl3pPr>
            <a:lvl4pPr>
              <a:defRPr sz="1400">
                <a:latin typeface="IBM Plex Sans" panose="020B0503050203000203" pitchFamily="34" charset="77"/>
              </a:defRPr>
            </a:lvl4pPr>
            <a:lvl5pPr>
              <a:defRPr sz="1400">
                <a:latin typeface="IBM Plex Sans" panose="020B0503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03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chemeClr val="tx1"/>
        </a:solidFill>
        <a:effectLst/>
      </p:bgPr>
    </p:bg>
    <p:spTree>
      <p:nvGrpSpPr>
        <p:cNvPr id="1" name=""/>
        <p:cNvGrpSpPr/>
        <p:nvPr/>
      </p:nvGrpSpPr>
      <p:grpSpPr>
        <a:xfrm>
          <a:off x="0" y="0"/>
          <a:ext cx="0" cy="0"/>
          <a:chOff x="0" y="0"/>
          <a:chExt cx="0" cy="0"/>
        </a:xfrm>
      </p:grpSpPr>
      <p:sp>
        <p:nvSpPr>
          <p:cNvPr id="7" name="Footer Placeholder">
            <a:extLst>
              <a:ext uri="{FF2B5EF4-FFF2-40B4-BE49-F238E27FC236}">
                <a16:creationId xmlns:a16="http://schemas.microsoft.com/office/drawing/2014/main" id="{7E91C5F9-B882-FA4E-A162-F538EE0205F5}"/>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bg1"/>
                </a:solidFill>
                <a:latin typeface="IBM Plex Sans" panose="020B0503050203000203" pitchFamily="34" charset="77"/>
              </a:defRPr>
            </a:lvl1pPr>
          </a:lstStyle>
          <a:p>
            <a:r>
              <a:rPr lang="en-US" dirty="0"/>
              <a:t>Interpretability for deep learning / © 2020 IBM Corporation</a:t>
            </a:r>
          </a:p>
        </p:txBody>
      </p:sp>
      <p:sp>
        <p:nvSpPr>
          <p:cNvPr id="9" name="TextBox 8">
            <a:extLst>
              <a:ext uri="{FF2B5EF4-FFF2-40B4-BE49-F238E27FC236}">
                <a16:creationId xmlns:a16="http://schemas.microsoft.com/office/drawing/2014/main" id="{83680619-365D-3147-ADFF-2A3634B7309C}"/>
              </a:ext>
            </a:extLst>
          </p:cNvPr>
          <p:cNvSpPr txBox="1"/>
          <p:nvPr userDrawn="1"/>
        </p:nvSpPr>
        <p:spPr>
          <a:xfrm>
            <a:off x="2443842" y="2156251"/>
            <a:ext cx="42563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chemeClr val="bg1"/>
                </a:solidFill>
                <a:latin typeface="IBM Plex Sans"/>
                <a:ea typeface="IBM Plex Sans" charset="0"/>
                <a:cs typeface="IBM Plex Sans" charset="0"/>
              </a:rPr>
              <a:t>IBM</a:t>
            </a:r>
            <a:r>
              <a:rPr lang="en-US" sz="4800" b="1" dirty="0">
                <a:solidFill>
                  <a:schemeClr val="bg1"/>
                </a:solidFill>
                <a:latin typeface="IBM Plex Sans"/>
                <a:ea typeface="IBM Plex Sans" charset="0"/>
                <a:cs typeface="IBM Plex Sans" charset="0"/>
              </a:rPr>
              <a:t> Research</a:t>
            </a:r>
          </a:p>
        </p:txBody>
      </p:sp>
    </p:spTree>
    <p:extLst>
      <p:ext uri="{BB962C8B-B14F-4D97-AF65-F5344CB8AC3E}">
        <p14:creationId xmlns:p14="http://schemas.microsoft.com/office/powerpoint/2010/main" val="14100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75847397-CD2F-2F45-A6C6-2DCBA2AFFD61}"/>
              </a:ext>
            </a:extLst>
          </p:cNvPr>
          <p:cNvSpPr>
            <a:spLocks noGrp="1"/>
          </p:cNvSpPr>
          <p:nvPr>
            <p:ph type="sldNum" sz="quarter" idx="11"/>
          </p:nvPr>
        </p:nvSpPr>
        <p:spPr>
          <a:xfrm>
            <a:off x="7086602" y="4787900"/>
            <a:ext cx="1828732" cy="166687"/>
          </a:xfrm>
          <a:prstGeom prst="rect">
            <a:avLst/>
          </a:prstGeom>
        </p:spPr>
        <p:txBody>
          <a:bodyPr/>
          <a:lstStyle>
            <a:lvl1pPr>
              <a:defRPr sz="600">
                <a:solidFill>
                  <a:schemeClr val="tx1"/>
                </a:solidFill>
                <a:latin typeface="IBM Plex Sans" panose="020B0503050203000203" pitchFamily="34" charset="77"/>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1C73A0ED-56E6-C34E-A160-1D4AF248C158}"/>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tx1"/>
                </a:solidFill>
                <a:latin typeface="IBM Plex Sans" panose="020B0503050203000203" pitchFamily="34" charset="77"/>
              </a:defRPr>
            </a:lvl1pPr>
          </a:lstStyle>
          <a:p>
            <a:r>
              <a:rPr lang="en-US" dirty="0"/>
              <a:t>Interpretability for deep learning / © 2020 IBM Corporation</a:t>
            </a:r>
          </a:p>
        </p:txBody>
      </p:sp>
      <p:sp>
        <p:nvSpPr>
          <p:cNvPr id="5" name="Title 4">
            <a:extLst>
              <a:ext uri="{FF2B5EF4-FFF2-40B4-BE49-F238E27FC236}">
                <a16:creationId xmlns:a16="http://schemas.microsoft.com/office/drawing/2014/main" id="{50549480-0762-5F44-8D8A-7067A52CA424}"/>
              </a:ext>
            </a:extLst>
          </p:cNvPr>
          <p:cNvSpPr>
            <a:spLocks noGrp="1"/>
          </p:cNvSpPr>
          <p:nvPr>
            <p:ph type="title"/>
          </p:nvPr>
        </p:nvSpPr>
        <p:spPr/>
        <p:txBody>
          <a:bodyPr/>
          <a:lstStyle/>
          <a:p>
            <a:r>
              <a:rPr lang="en-US"/>
              <a:t>Click to edit Master title style</a:t>
            </a:r>
          </a:p>
        </p:txBody>
      </p:sp>
      <p:sp>
        <p:nvSpPr>
          <p:cNvPr id="12" name="Text Placeholder 18">
            <a:extLst>
              <a:ext uri="{FF2B5EF4-FFF2-40B4-BE49-F238E27FC236}">
                <a16:creationId xmlns:a16="http://schemas.microsoft.com/office/drawing/2014/main" id="{F70293D7-937C-3143-BD60-9D667D5E7ADA}"/>
              </a:ext>
            </a:extLst>
          </p:cNvPr>
          <p:cNvSpPr>
            <a:spLocks noGrp="1"/>
          </p:cNvSpPr>
          <p:nvPr>
            <p:ph type="body" sz="quarter" idx="15" hasCustomPrompt="1"/>
          </p:nvPr>
        </p:nvSpPr>
        <p:spPr>
          <a:xfrm>
            <a:off x="348731" y="1111023"/>
            <a:ext cx="4103688" cy="2873148"/>
          </a:xfrm>
          <a:prstGeom prst="rect">
            <a:avLst/>
          </a:prstGeom>
        </p:spPr>
        <p:txBody>
          <a:bodyPr/>
          <a:lstStyle>
            <a:lvl1pPr marL="0" indent="0">
              <a:buNone/>
              <a:defRPr sz="4800">
                <a:latin typeface="IBM Plex Sans" panose="020B0503050203000203" pitchFamily="34" charset="77"/>
              </a:defRPr>
            </a:lvl1pPr>
            <a:lvl2pPr marL="457200" indent="0">
              <a:buNone/>
              <a:defRPr sz="4800">
                <a:latin typeface="IBM Plex Sans" panose="020B0503050203000203" pitchFamily="34" charset="77"/>
              </a:defRPr>
            </a:lvl2pPr>
            <a:lvl3pPr marL="914400" indent="0">
              <a:buNone/>
              <a:defRPr sz="4800">
                <a:latin typeface="IBM Plex Sans" panose="020B0503050203000203" pitchFamily="34" charset="77"/>
              </a:defRPr>
            </a:lvl3pPr>
            <a:lvl4pPr marL="1371600" indent="0">
              <a:buNone/>
              <a:defRPr sz="4800">
                <a:latin typeface="IBM Plex Sans" panose="020B0503050203000203" pitchFamily="34" charset="77"/>
              </a:defRPr>
            </a:lvl4pPr>
            <a:lvl5pPr marL="1828800" indent="0">
              <a:buNone/>
              <a:defRPr sz="4800">
                <a:latin typeface="IBM Plex Sans" panose="020B0503050203000203" pitchFamily="34" charset="77"/>
              </a:defRPr>
            </a:lvl5pPr>
          </a:lstStyle>
          <a:p>
            <a:pPr lvl="0"/>
            <a:r>
              <a:rPr lang="en-US" dirty="0"/>
              <a:t>Click to edit Master main message</a:t>
            </a:r>
          </a:p>
        </p:txBody>
      </p:sp>
      <p:sp>
        <p:nvSpPr>
          <p:cNvPr id="13" name="Text Placeholder 18">
            <a:extLst>
              <a:ext uri="{FF2B5EF4-FFF2-40B4-BE49-F238E27FC236}">
                <a16:creationId xmlns:a16="http://schemas.microsoft.com/office/drawing/2014/main" id="{3D5944B7-928E-FA4E-AADC-2D4FD2A86AA5}"/>
              </a:ext>
            </a:extLst>
          </p:cNvPr>
          <p:cNvSpPr>
            <a:spLocks noGrp="1"/>
          </p:cNvSpPr>
          <p:nvPr>
            <p:ph type="body" sz="quarter" idx="14"/>
          </p:nvPr>
        </p:nvSpPr>
        <p:spPr>
          <a:xfrm>
            <a:off x="4811646" y="261938"/>
            <a:ext cx="4103688" cy="4525962"/>
          </a:xfrm>
          <a:prstGeom prst="rect">
            <a:avLst/>
          </a:prstGeom>
        </p:spPr>
        <p:txBody>
          <a:bodyPr anchor="ctr"/>
          <a:lstStyle>
            <a:lvl1pPr>
              <a:defRPr sz="1400">
                <a:latin typeface="IBM Plex Sans" panose="020B0503050203000203" pitchFamily="34" charset="77"/>
              </a:defRPr>
            </a:lvl1pPr>
            <a:lvl2pPr>
              <a:defRPr sz="1400">
                <a:latin typeface="IBM Plex Sans" panose="020B0503050203000203" pitchFamily="34" charset="77"/>
              </a:defRPr>
            </a:lvl2pPr>
            <a:lvl3pPr>
              <a:defRPr sz="1400">
                <a:latin typeface="IBM Plex Sans" panose="020B0503050203000203" pitchFamily="34" charset="77"/>
              </a:defRPr>
            </a:lvl3pPr>
            <a:lvl4pPr>
              <a:defRPr sz="1400">
                <a:latin typeface="IBM Plex Sans" panose="020B0503050203000203" pitchFamily="34" charset="77"/>
              </a:defRPr>
            </a:lvl4pPr>
            <a:lvl5pPr>
              <a:defRPr sz="1400">
                <a:latin typeface="IBM Plex Sans" panose="020B0503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3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bm sign-off">
    <p:bg>
      <p:bgPr>
        <a:solidFill>
          <a:schemeClr val="tx1"/>
        </a:solid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844DCB95-6162-424F-93DD-C85E8572E6C5}"/>
              </a:ext>
            </a:extLst>
          </p:cNvPr>
          <p:cNvSpPr>
            <a:spLocks noGrp="1"/>
          </p:cNvSpPr>
          <p:nvPr>
            <p:ph type="sldNum" sz="quarter" idx="11"/>
          </p:nvPr>
        </p:nvSpPr>
        <p:spPr>
          <a:xfrm>
            <a:off x="7086602" y="4787900"/>
            <a:ext cx="1828732" cy="166687"/>
          </a:xfrm>
          <a:prstGeom prst="rect">
            <a:avLst/>
          </a:prstGeom>
        </p:spPr>
        <p:txBody>
          <a:bodyPr/>
          <a:lstStyle>
            <a:lvl1pPr>
              <a:defRPr sz="600">
                <a:solidFill>
                  <a:schemeClr val="bg1"/>
                </a:solidFill>
                <a:latin typeface="IBM Plex Sans" panose="020B0503050203000203" pitchFamily="34" charset="77"/>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7FE7CF66-7924-CB4D-AC5B-D2EA994622D5}"/>
              </a:ext>
            </a:extLst>
          </p:cNvPr>
          <p:cNvSpPr>
            <a:spLocks noGrp="1"/>
          </p:cNvSpPr>
          <p:nvPr>
            <p:ph type="ftr" sz="quarter" idx="10"/>
          </p:nvPr>
        </p:nvSpPr>
        <p:spPr>
          <a:xfrm>
            <a:off x="228666" y="4787900"/>
            <a:ext cx="4114735" cy="166687"/>
          </a:xfrm>
          <a:prstGeom prst="rect">
            <a:avLst/>
          </a:prstGeom>
        </p:spPr>
        <p:txBody>
          <a:bodyPr/>
          <a:lstStyle>
            <a:lvl1pPr algn="l">
              <a:defRPr sz="600">
                <a:solidFill>
                  <a:schemeClr val="bg1"/>
                </a:solidFill>
                <a:latin typeface="IBM Plex Sans" panose="020B0503050203000203" pitchFamily="34" charset="77"/>
              </a:defRPr>
            </a:lvl1pPr>
          </a:lstStyle>
          <a:p>
            <a:r>
              <a:rPr lang="en-US" dirty="0"/>
              <a:t>Interpretability for deep learning / © 2020 IBM Corporation</a:t>
            </a:r>
          </a:p>
        </p:txBody>
      </p:sp>
      <p:sp>
        <p:nvSpPr>
          <p:cNvPr id="2" name="Title 1">
            <a:extLst>
              <a:ext uri="{FF2B5EF4-FFF2-40B4-BE49-F238E27FC236}">
                <a16:creationId xmlns:a16="http://schemas.microsoft.com/office/drawing/2014/main" id="{2A8DB10A-5339-7A46-BB18-6CE5D80218E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9" name="Text Placeholder 18">
            <a:extLst>
              <a:ext uri="{FF2B5EF4-FFF2-40B4-BE49-F238E27FC236}">
                <a16:creationId xmlns:a16="http://schemas.microsoft.com/office/drawing/2014/main" id="{3F812C98-EA0E-894F-A98D-936724BB3F95}"/>
              </a:ext>
            </a:extLst>
          </p:cNvPr>
          <p:cNvSpPr>
            <a:spLocks noGrp="1"/>
          </p:cNvSpPr>
          <p:nvPr>
            <p:ph type="body" sz="quarter" idx="14"/>
          </p:nvPr>
        </p:nvSpPr>
        <p:spPr>
          <a:xfrm>
            <a:off x="4811646" y="261938"/>
            <a:ext cx="4103688" cy="4525962"/>
          </a:xfrm>
          <a:prstGeom prst="rect">
            <a:avLst/>
          </a:prstGeom>
        </p:spPr>
        <p:txBody>
          <a:bodyPr anchor="ctr"/>
          <a:lstStyle>
            <a:lvl1pPr>
              <a:defRPr sz="1400">
                <a:solidFill>
                  <a:schemeClr val="bg1"/>
                </a:solidFill>
                <a:latin typeface="IBM Plex Sans" panose="020B0503050203000203" pitchFamily="34" charset="77"/>
              </a:defRPr>
            </a:lvl1pPr>
            <a:lvl2pPr>
              <a:defRPr sz="1400">
                <a:solidFill>
                  <a:schemeClr val="bg1"/>
                </a:solidFill>
                <a:latin typeface="IBM Plex Sans" panose="020B0503050203000203" pitchFamily="34" charset="77"/>
              </a:defRPr>
            </a:lvl2pPr>
            <a:lvl3pPr>
              <a:defRPr sz="1400">
                <a:solidFill>
                  <a:schemeClr val="bg1"/>
                </a:solidFill>
                <a:latin typeface="IBM Plex Sans" panose="020B0503050203000203" pitchFamily="34" charset="77"/>
              </a:defRPr>
            </a:lvl3pPr>
            <a:lvl4pPr>
              <a:defRPr sz="1400">
                <a:solidFill>
                  <a:schemeClr val="bg1"/>
                </a:solidFill>
                <a:latin typeface="IBM Plex Sans" panose="020B0503050203000203" pitchFamily="34" charset="77"/>
              </a:defRPr>
            </a:lvl4pPr>
            <a:lvl5pPr>
              <a:defRPr sz="1400">
                <a:solidFill>
                  <a:schemeClr val="bg1"/>
                </a:solidFill>
                <a:latin typeface="IBM Plex Sans" panose="020B0503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6415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F8766B2-59AB-6E4C-B705-646A2E7DFD3F}"/>
              </a:ext>
            </a:extLst>
          </p:cNvPr>
          <p:cNvSpPr>
            <a:spLocks noGrp="1"/>
          </p:cNvSpPr>
          <p:nvPr>
            <p:ph type="sldNum" sz="quarter" idx="4"/>
          </p:nvPr>
        </p:nvSpPr>
        <p:spPr>
          <a:xfrm>
            <a:off x="7086602" y="4787900"/>
            <a:ext cx="1828732" cy="166687"/>
          </a:xfrm>
          <a:prstGeom prst="rect">
            <a:avLst/>
          </a:prstGeom>
        </p:spPr>
        <p:txBody>
          <a:bodyPr/>
          <a:lstStyle>
            <a:lvl1pPr algn="r">
              <a:defRPr sz="600">
                <a:solidFill>
                  <a:schemeClr val="tx1"/>
                </a:solidFill>
                <a:latin typeface="IBM Plex Sans" panose="020B0503050203000203" pitchFamily="34" charset="77"/>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2E6D9CF1-1ED4-7B4A-89F3-BA9A42D50D4E}"/>
              </a:ext>
            </a:extLst>
          </p:cNvPr>
          <p:cNvSpPr>
            <a:spLocks noGrp="1"/>
          </p:cNvSpPr>
          <p:nvPr>
            <p:ph type="ftr" sz="quarter" idx="3"/>
          </p:nvPr>
        </p:nvSpPr>
        <p:spPr>
          <a:xfrm>
            <a:off x="228666" y="4787900"/>
            <a:ext cx="4114735" cy="166687"/>
          </a:xfrm>
          <a:prstGeom prst="rect">
            <a:avLst/>
          </a:prstGeom>
        </p:spPr>
        <p:txBody>
          <a:bodyPr/>
          <a:lstStyle>
            <a:lvl1pPr algn="l">
              <a:defRPr sz="600">
                <a:solidFill>
                  <a:schemeClr val="tx1"/>
                </a:solidFill>
                <a:latin typeface="IBM Plex Sans" panose="020B0503050203000203" pitchFamily="34" charset="77"/>
              </a:defRPr>
            </a:lvl1pPr>
          </a:lstStyle>
          <a:p>
            <a:r>
              <a:rPr lang="en-US" dirty="0"/>
              <a:t>Interpretability for deep learning / © 2020 IBM Corporation</a:t>
            </a:r>
          </a:p>
        </p:txBody>
      </p:sp>
      <p:sp>
        <p:nvSpPr>
          <p:cNvPr id="11" name="Title Placeholder 10">
            <a:extLst>
              <a:ext uri="{FF2B5EF4-FFF2-40B4-BE49-F238E27FC236}">
                <a16:creationId xmlns:a16="http://schemas.microsoft.com/office/drawing/2014/main" id="{B0672A48-5B37-AB4B-864E-A1546B87648B}"/>
              </a:ext>
            </a:extLst>
          </p:cNvPr>
          <p:cNvSpPr>
            <a:spLocks noGrp="1"/>
          </p:cNvSpPr>
          <p:nvPr>
            <p:ph type="title"/>
          </p:nvPr>
        </p:nvSpPr>
        <p:spPr>
          <a:xfrm>
            <a:off x="228665" y="116569"/>
            <a:ext cx="4473963" cy="487362"/>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275735653"/>
      </p:ext>
    </p:extLst>
  </p:cSld>
  <p:clrMap bg1="lt1" tx1="dk1" bg2="lt2" tx2="dk2" accent1="accent1" accent2="accent2" accent3="accent3" accent4="accent4" accent5="accent5" accent6="accent6" hlink="hlink" folHlink="folHlink"/>
  <p:sldLayoutIdLst>
    <p:sldLayoutId id="2147483961" r:id="rId1"/>
    <p:sldLayoutId id="2147483964" r:id="rId2"/>
    <p:sldLayoutId id="2147483968" r:id="rId3"/>
    <p:sldLayoutId id="2147483971" r:id="rId4"/>
    <p:sldLayoutId id="2147483973" r:id="rId5"/>
    <p:sldLayoutId id="2147483974" r:id="rId6"/>
  </p:sldLayoutIdLst>
  <p:txStyles>
    <p:titleStyle>
      <a:lvl1pPr algn="l" defTabSz="914400" rtl="0" eaLnBrk="1" latinLnBrk="0" hangingPunct="1">
        <a:lnSpc>
          <a:spcPct val="90000"/>
        </a:lnSpc>
        <a:spcBef>
          <a:spcPct val="0"/>
        </a:spcBef>
        <a:buNone/>
        <a:defRPr sz="2400" kern="1200">
          <a:solidFill>
            <a:schemeClr val="tx1"/>
          </a:solidFill>
          <a:latin typeface="IBM Plex Sans" panose="020B050305020300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uye@zurich.ibm.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prstGeom prst="rect">
            <a:avLst/>
          </a:prstGeom>
        </p:spPr>
        <p:txBody>
          <a:bodyPr>
            <a:normAutofit/>
          </a:bodyPr>
          <a:lstStyle/>
          <a:p>
            <a:r>
              <a:rPr lang="en-US" dirty="0">
                <a:solidFill>
                  <a:srgbClr val="FFFFFF"/>
                </a:solidFill>
                <a:latin typeface="IBM Plex Sans"/>
              </a:rPr>
              <a:t>Interpretability for Computational Biology</a:t>
            </a:r>
            <a:br>
              <a:rPr lang="en-US" dirty="0"/>
            </a:br>
            <a:r>
              <a:rPr lang="en-US" dirty="0">
                <a:solidFill>
                  <a:srgbClr val="FFFFFF"/>
                </a:solidFill>
                <a:latin typeface="IBM Plex Sans"/>
              </a:rPr>
              <a:t>—</a:t>
            </a:r>
            <a:br>
              <a:rPr lang="en-US" dirty="0"/>
            </a:br>
            <a:r>
              <a:rPr lang="en-US" dirty="0">
                <a:solidFill>
                  <a:srgbClr val="FFFFFF"/>
                </a:solidFill>
                <a:latin typeface="IBM Plex Sans"/>
              </a:rPr>
              <a:t>An-phi Nguyen</a:t>
            </a:r>
            <a:br>
              <a:rPr lang="en-US" dirty="0"/>
            </a:br>
            <a:r>
              <a:rPr lang="en-US" sz="1600" dirty="0" err="1">
                <a:solidFill>
                  <a:srgbClr val="FFFFFF"/>
                </a:solidFill>
                <a:latin typeface="IBM Plex Sans"/>
              </a:rPr>
              <a:t>PreDoc</a:t>
            </a:r>
            <a:r>
              <a:rPr lang="en-US" sz="1600" dirty="0">
                <a:solidFill>
                  <a:srgbClr val="FFFFFF"/>
                </a:solidFill>
                <a:latin typeface="IBM Plex Sans"/>
              </a:rPr>
              <a:t> Researcher</a:t>
            </a:r>
            <a:endParaRPr lang="en-US" sz="1600" dirty="0">
              <a:latin typeface="IBM Plex Sans"/>
            </a:endParaRPr>
          </a:p>
        </p:txBody>
      </p:sp>
      <p:sp>
        <p:nvSpPr>
          <p:cNvPr id="10" name="Footer Placeholder">
            <a:extLst>
              <a:ext uri="{FF2B5EF4-FFF2-40B4-BE49-F238E27FC236}">
                <a16:creationId xmlns:a16="http://schemas.microsoft.com/office/drawing/2014/main" id="{B1264A94-07D8-D54D-BA60-8324EFBCB886}"/>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5" name="White rectangle">
            <a:extLst>
              <a:ext uri="{FF2B5EF4-FFF2-40B4-BE49-F238E27FC236}">
                <a16:creationId xmlns:a16="http://schemas.microsoft.com/office/drawing/2014/main" id="{7C9E166F-8756-F54A-BD21-B37444F5B0AD}"/>
              </a:ext>
              <a:ext uri="{C183D7F6-B498-43B3-948B-1728B52AA6E4}">
                <adec:decorative xmlns:adec="http://schemas.microsoft.com/office/drawing/2017/decorative" val="1"/>
              </a:ext>
            </a:extLst>
          </p:cNvPr>
          <p:cNvSpPr/>
          <p:nvPr/>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IBM Plex Sans" panose="020B0503050203000203" pitchFamily="34" charset="0"/>
              <a:cs typeface="Arial"/>
            </a:endParaRPr>
          </a:p>
        </p:txBody>
      </p:sp>
      <p:sp>
        <p:nvSpPr>
          <p:cNvPr id="6" name="TextBox 5">
            <a:extLst>
              <a:ext uri="{FF2B5EF4-FFF2-40B4-BE49-F238E27FC236}">
                <a16:creationId xmlns:a16="http://schemas.microsoft.com/office/drawing/2014/main" id="{6B267698-576B-FD4E-BF84-C2A02E3417CB}"/>
              </a:ext>
            </a:extLst>
          </p:cNvPr>
          <p:cNvSpPr txBox="1"/>
          <p:nvPr/>
        </p:nvSpPr>
        <p:spPr>
          <a:xfrm>
            <a:off x="7165182" y="4636294"/>
            <a:ext cx="19002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IBM Plex Sans"/>
                <a:ea typeface="IBM Plex Sans" charset="0"/>
                <a:cs typeface="IBM Plex Sans" charset="0"/>
              </a:rPr>
              <a:t>IBM</a:t>
            </a:r>
            <a:r>
              <a:rPr lang="en-US" sz="2000" b="1" dirty="0">
                <a:latin typeface="IBM Plex Sans"/>
                <a:ea typeface="IBM Plex Sans" charset="0"/>
                <a:cs typeface="IBM Plex Sans" charset="0"/>
              </a:rPr>
              <a:t> Research</a:t>
            </a:r>
          </a:p>
        </p:txBody>
      </p:sp>
    </p:spTree>
    <p:extLst>
      <p:ext uri="{BB962C8B-B14F-4D97-AF65-F5344CB8AC3E}">
        <p14:creationId xmlns:p14="http://schemas.microsoft.com/office/powerpoint/2010/main" val="23177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5152619" cy="487362"/>
          </a:xfrm>
        </p:spPr>
        <p:txBody>
          <a:bodyPr/>
          <a:lstStyle/>
          <a:p>
            <a:r>
              <a:rPr lang="en-US" dirty="0">
                <a:latin typeface="IBM Plex Sans"/>
              </a:rPr>
              <a:t>Taxonomy of interpretable methods</a:t>
            </a:r>
            <a:endParaRPr lang="en-US" dirty="0"/>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50000"/>
              </a:lnSpc>
              <a:spcBef>
                <a:spcPts val="0"/>
              </a:spcBef>
              <a:spcAft>
                <a:spcPct val="0"/>
              </a:spcAft>
              <a:buFont typeface="Arial,Sans-Serif" panose="020B0604020202020204" pitchFamily="34" charset="0"/>
            </a:pPr>
            <a:r>
              <a:rPr lang="en-US" dirty="0">
                <a:latin typeface="IBM Plex Sans"/>
              </a:rPr>
              <a:t>Why would we bother developing complex models for prediction if we can use already interpretable models? </a:t>
            </a:r>
            <a:endParaRPr lang="en-US"/>
          </a:p>
          <a:p>
            <a:pPr marL="342900" lvl="2" indent="-173355">
              <a:lnSpc>
                <a:spcPct val="150000"/>
              </a:lnSpc>
              <a:spcBef>
                <a:spcPts val="0"/>
              </a:spcBef>
              <a:spcAft>
                <a:spcPct val="0"/>
              </a:spcAft>
              <a:buFont typeface="Arial,Sans-Serif" panose="020B0604020202020204" pitchFamily="34" charset="0"/>
            </a:pPr>
            <a:r>
              <a:rPr lang="en-US" i="1" dirty="0">
                <a:latin typeface="IBM Plex Sans"/>
              </a:rPr>
              <a:t>Sometimes </a:t>
            </a:r>
            <a:r>
              <a:rPr lang="en-US" dirty="0">
                <a:latin typeface="IBM Plex Sans"/>
              </a:rPr>
              <a:t>interpretability comes at the cost of accuracy</a:t>
            </a:r>
            <a:endParaRPr lang="en-US" dirty="0"/>
          </a:p>
          <a:p>
            <a:pPr marL="285750" indent="-285750">
              <a:lnSpc>
                <a:spcPct val="100000"/>
              </a:lnSpc>
              <a:spcBef>
                <a:spcPts val="1100"/>
              </a:spcBef>
              <a:spcAft>
                <a:spcPct val="0"/>
              </a:spcAft>
              <a:buFont typeface="Arial,Sans-Serif" panose="020B0604020202020204" pitchFamily="34" charset="0"/>
            </a:pPr>
            <a:endParaRPr lang="en-US" dirty="0"/>
          </a:p>
          <a:p>
            <a:endParaRPr lang="en-US" dirty="0"/>
          </a:p>
        </p:txBody>
      </p:sp>
      <p:grpSp>
        <p:nvGrpSpPr>
          <p:cNvPr id="8" name="Group 7">
            <a:extLst>
              <a:ext uri="{FF2B5EF4-FFF2-40B4-BE49-F238E27FC236}">
                <a16:creationId xmlns:a16="http://schemas.microsoft.com/office/drawing/2014/main" id="{40121CA5-D2CE-4D07-B561-E00F110CC20D}"/>
              </a:ext>
            </a:extLst>
          </p:cNvPr>
          <p:cNvGrpSpPr/>
          <p:nvPr/>
        </p:nvGrpSpPr>
        <p:grpSpPr>
          <a:xfrm>
            <a:off x="210884" y="2248220"/>
            <a:ext cx="1552353" cy="572203"/>
            <a:chOff x="210884" y="2248220"/>
            <a:chExt cx="1552353" cy="572203"/>
          </a:xfrm>
        </p:grpSpPr>
        <p:grpSp>
          <p:nvGrpSpPr>
            <p:cNvPr id="39" name="Group 38">
              <a:extLst>
                <a:ext uri="{FF2B5EF4-FFF2-40B4-BE49-F238E27FC236}">
                  <a16:creationId xmlns:a16="http://schemas.microsoft.com/office/drawing/2014/main" id="{F3D532EB-22AC-4956-BD82-D406C1BA552C}"/>
                </a:ext>
              </a:extLst>
            </p:cNvPr>
            <p:cNvGrpSpPr/>
            <p:nvPr/>
          </p:nvGrpSpPr>
          <p:grpSpPr>
            <a:xfrm>
              <a:off x="351763" y="2248220"/>
              <a:ext cx="1348730" cy="572203"/>
              <a:chOff x="351763" y="2248222"/>
              <a:chExt cx="2477119" cy="1135475"/>
            </a:xfrm>
          </p:grpSpPr>
          <p:sp>
            <p:nvSpPr>
              <p:cNvPr id="41" name="Oval 40">
                <a:extLst>
                  <a:ext uri="{FF2B5EF4-FFF2-40B4-BE49-F238E27FC236}">
                    <a16:creationId xmlns:a16="http://schemas.microsoft.com/office/drawing/2014/main" id="{11F0D28E-9EA5-44AE-80D0-626EFA6929FD}"/>
                  </a:ext>
                </a:extLst>
              </p:cNvPr>
              <p:cNvSpPr>
                <a:spLocks noChangeAspect="1"/>
              </p:cNvSpPr>
              <p:nvPr/>
            </p:nvSpPr>
            <p:spPr>
              <a:xfrm flipV="1">
                <a:off x="351763" y="3300569"/>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27AFA531-62E3-4CA1-9BD3-1CF3B6630CCE}"/>
                  </a:ext>
                </a:extLst>
              </p:cNvPr>
              <p:cNvSpPr>
                <a:spLocks noChangeAspect="1"/>
              </p:cNvSpPr>
              <p:nvPr/>
            </p:nvSpPr>
            <p:spPr>
              <a:xfrm flipV="1">
                <a:off x="437023" y="307645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3" name="Oval 42">
                <a:extLst>
                  <a:ext uri="{FF2B5EF4-FFF2-40B4-BE49-F238E27FC236}">
                    <a16:creationId xmlns:a16="http://schemas.microsoft.com/office/drawing/2014/main" id="{38759BDD-1CF3-483A-8667-A5EB6EA75399}"/>
                  </a:ext>
                </a:extLst>
              </p:cNvPr>
              <p:cNvSpPr>
                <a:spLocks noChangeAspect="1"/>
              </p:cNvSpPr>
              <p:nvPr/>
            </p:nvSpPr>
            <p:spPr>
              <a:xfrm flipV="1">
                <a:off x="580824" y="297786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13C22727-BAD1-4065-8DB7-8DAD7C346141}"/>
                  </a:ext>
                </a:extLst>
              </p:cNvPr>
              <p:cNvSpPr>
                <a:spLocks noChangeAspect="1"/>
              </p:cNvSpPr>
              <p:nvPr/>
            </p:nvSpPr>
            <p:spPr>
              <a:xfrm flipV="1">
                <a:off x="622388" y="279538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5" name="Oval 44">
                <a:extLst>
                  <a:ext uri="{FF2B5EF4-FFF2-40B4-BE49-F238E27FC236}">
                    <a16:creationId xmlns:a16="http://schemas.microsoft.com/office/drawing/2014/main" id="{84B4F737-BD2F-482A-9CA0-6811B7D4103A}"/>
                  </a:ext>
                </a:extLst>
              </p:cNvPr>
              <p:cNvSpPr>
                <a:spLocks noChangeAspect="1"/>
              </p:cNvSpPr>
              <p:nvPr/>
            </p:nvSpPr>
            <p:spPr>
              <a:xfrm flipV="1">
                <a:off x="796102" y="27272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D2A672F0-8880-444B-8F67-2BD086890BA5}"/>
                  </a:ext>
                </a:extLst>
              </p:cNvPr>
              <p:cNvSpPr>
                <a:spLocks noChangeAspect="1"/>
              </p:cNvSpPr>
              <p:nvPr/>
            </p:nvSpPr>
            <p:spPr>
              <a:xfrm flipV="1">
                <a:off x="879230" y="251938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7" name="Oval 46">
                <a:extLst>
                  <a:ext uri="{FF2B5EF4-FFF2-40B4-BE49-F238E27FC236}">
                    <a16:creationId xmlns:a16="http://schemas.microsoft.com/office/drawing/2014/main" id="{6DA448A5-2A36-4525-8647-380DF202BD46}"/>
                  </a:ext>
                </a:extLst>
              </p:cNvPr>
              <p:cNvSpPr>
                <a:spLocks noChangeAspect="1"/>
              </p:cNvSpPr>
              <p:nvPr/>
            </p:nvSpPr>
            <p:spPr>
              <a:xfrm flipV="1">
                <a:off x="1100902" y="264710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8" name="Oval 47">
                <a:extLst>
                  <a:ext uri="{FF2B5EF4-FFF2-40B4-BE49-F238E27FC236}">
                    <a16:creationId xmlns:a16="http://schemas.microsoft.com/office/drawing/2014/main" id="{E9F556EE-781B-4708-A2C9-3FFCCD833013}"/>
                  </a:ext>
                </a:extLst>
              </p:cNvPr>
              <p:cNvSpPr>
                <a:spLocks noChangeAspect="1"/>
              </p:cNvSpPr>
              <p:nvPr/>
            </p:nvSpPr>
            <p:spPr>
              <a:xfrm flipV="1">
                <a:off x="1389039" y="254861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67A4953E-B43E-4229-BE45-0EC13C0C5C43}"/>
                  </a:ext>
                </a:extLst>
              </p:cNvPr>
              <p:cNvSpPr>
                <a:spLocks noChangeAspect="1"/>
              </p:cNvSpPr>
              <p:nvPr/>
            </p:nvSpPr>
            <p:spPr>
              <a:xfrm flipV="1">
                <a:off x="1188294" y="247782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0" name="Oval 49">
                <a:extLst>
                  <a:ext uri="{FF2B5EF4-FFF2-40B4-BE49-F238E27FC236}">
                    <a16:creationId xmlns:a16="http://schemas.microsoft.com/office/drawing/2014/main" id="{802098BE-2B73-43BD-88D3-74C5E798BDD2}"/>
                  </a:ext>
                </a:extLst>
              </p:cNvPr>
              <p:cNvSpPr>
                <a:spLocks noChangeAspect="1"/>
              </p:cNvSpPr>
              <p:nvPr/>
            </p:nvSpPr>
            <p:spPr>
              <a:xfrm flipV="1">
                <a:off x="1569147" y="27272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A17477A9-C6DF-4DFC-A4A3-9A826983B6F1}"/>
                  </a:ext>
                </a:extLst>
              </p:cNvPr>
              <p:cNvSpPr>
                <a:spLocks noChangeAspect="1"/>
              </p:cNvSpPr>
              <p:nvPr/>
            </p:nvSpPr>
            <p:spPr>
              <a:xfrm flipV="1">
                <a:off x="1831853" y="247782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2" name="Oval 51">
                <a:extLst>
                  <a:ext uri="{FF2B5EF4-FFF2-40B4-BE49-F238E27FC236}">
                    <a16:creationId xmlns:a16="http://schemas.microsoft.com/office/drawing/2014/main" id="{DBBC5710-05B6-441B-B7A9-D81AE52CFC0F}"/>
                  </a:ext>
                </a:extLst>
              </p:cNvPr>
              <p:cNvSpPr>
                <a:spLocks noChangeAspect="1"/>
              </p:cNvSpPr>
              <p:nvPr/>
            </p:nvSpPr>
            <p:spPr>
              <a:xfrm flipV="1">
                <a:off x="1786025" y="2685637"/>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05F9DD58-BB99-4009-A545-CC16C92E0F73}"/>
                  </a:ext>
                </a:extLst>
              </p:cNvPr>
              <p:cNvSpPr>
                <a:spLocks noChangeAspect="1"/>
              </p:cNvSpPr>
              <p:nvPr/>
            </p:nvSpPr>
            <p:spPr>
              <a:xfrm flipV="1">
                <a:off x="1869153" y="281032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4" name="Oval 53">
                <a:extLst>
                  <a:ext uri="{FF2B5EF4-FFF2-40B4-BE49-F238E27FC236}">
                    <a16:creationId xmlns:a16="http://schemas.microsoft.com/office/drawing/2014/main" id="{53AEB96E-AAA2-464C-B562-802F6D09096B}"/>
                  </a:ext>
                </a:extLst>
              </p:cNvPr>
              <p:cNvSpPr>
                <a:spLocks noChangeAspect="1"/>
              </p:cNvSpPr>
              <p:nvPr/>
            </p:nvSpPr>
            <p:spPr>
              <a:xfrm flipV="1">
                <a:off x="2088870" y="29363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5" name="Oval 54">
                <a:extLst>
                  <a:ext uri="{FF2B5EF4-FFF2-40B4-BE49-F238E27FC236}">
                    <a16:creationId xmlns:a16="http://schemas.microsoft.com/office/drawing/2014/main" id="{6DA43F45-EAF6-4849-933E-038EC5DA4CF1}"/>
                  </a:ext>
                </a:extLst>
              </p:cNvPr>
              <p:cNvSpPr>
                <a:spLocks noChangeAspect="1"/>
              </p:cNvSpPr>
              <p:nvPr/>
            </p:nvSpPr>
            <p:spPr>
              <a:xfrm flipV="1">
                <a:off x="2322993" y="2937367"/>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6" name="Oval 55">
                <a:extLst>
                  <a:ext uri="{FF2B5EF4-FFF2-40B4-BE49-F238E27FC236}">
                    <a16:creationId xmlns:a16="http://schemas.microsoft.com/office/drawing/2014/main" id="{7934E140-6321-4F85-A97A-EC33F4E8A95A}"/>
                  </a:ext>
                </a:extLst>
              </p:cNvPr>
              <p:cNvSpPr>
                <a:spLocks noChangeAspect="1"/>
              </p:cNvSpPr>
              <p:nvPr/>
            </p:nvSpPr>
            <p:spPr>
              <a:xfrm flipV="1">
                <a:off x="2491117" y="305407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7" name="Oval 56">
                <a:extLst>
                  <a:ext uri="{FF2B5EF4-FFF2-40B4-BE49-F238E27FC236}">
                    <a16:creationId xmlns:a16="http://schemas.microsoft.com/office/drawing/2014/main" id="{BAC9B944-11E8-45C1-9148-11EED7ABD90C}"/>
                  </a:ext>
                </a:extLst>
              </p:cNvPr>
              <p:cNvSpPr>
                <a:spLocks noChangeAspect="1"/>
              </p:cNvSpPr>
              <p:nvPr/>
            </p:nvSpPr>
            <p:spPr>
              <a:xfrm flipV="1">
                <a:off x="2525753" y="2893040"/>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8" name="Oval 57">
                <a:extLst>
                  <a:ext uri="{FF2B5EF4-FFF2-40B4-BE49-F238E27FC236}">
                    <a16:creationId xmlns:a16="http://schemas.microsoft.com/office/drawing/2014/main" id="{E07F7966-0C7C-4BEF-9D95-086674AC4A38}"/>
                  </a:ext>
                </a:extLst>
              </p:cNvPr>
              <p:cNvSpPr>
                <a:spLocks noChangeAspect="1"/>
              </p:cNvSpPr>
              <p:nvPr/>
            </p:nvSpPr>
            <p:spPr>
              <a:xfrm flipV="1">
                <a:off x="2597654" y="321744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9" name="Oval 58">
                <a:extLst>
                  <a:ext uri="{FF2B5EF4-FFF2-40B4-BE49-F238E27FC236}">
                    <a16:creationId xmlns:a16="http://schemas.microsoft.com/office/drawing/2014/main" id="{CC526E85-2960-4A03-ABCF-FE445CDBAFF7}"/>
                  </a:ext>
                </a:extLst>
              </p:cNvPr>
              <p:cNvSpPr>
                <a:spLocks noChangeAspect="1"/>
              </p:cNvSpPr>
              <p:nvPr/>
            </p:nvSpPr>
            <p:spPr>
              <a:xfrm flipV="1">
                <a:off x="1537111" y="2465483"/>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0" name="Oval 59">
                <a:extLst>
                  <a:ext uri="{FF2B5EF4-FFF2-40B4-BE49-F238E27FC236}">
                    <a16:creationId xmlns:a16="http://schemas.microsoft.com/office/drawing/2014/main" id="{4BABF442-8173-4A85-A0F5-F47C393CEA08}"/>
                  </a:ext>
                </a:extLst>
              </p:cNvPr>
              <p:cNvSpPr>
                <a:spLocks noChangeAspect="1"/>
              </p:cNvSpPr>
              <p:nvPr/>
            </p:nvSpPr>
            <p:spPr>
              <a:xfrm flipV="1">
                <a:off x="2745754" y="3034890"/>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1" name="Oval 60">
                <a:extLst>
                  <a:ext uri="{FF2B5EF4-FFF2-40B4-BE49-F238E27FC236}">
                    <a16:creationId xmlns:a16="http://schemas.microsoft.com/office/drawing/2014/main" id="{3D78AE4E-58A1-4EEC-A5EB-5E2BBB28149B}"/>
                  </a:ext>
                </a:extLst>
              </p:cNvPr>
              <p:cNvSpPr>
                <a:spLocks noChangeAspect="1"/>
              </p:cNvSpPr>
              <p:nvPr/>
            </p:nvSpPr>
            <p:spPr>
              <a:xfrm flipV="1">
                <a:off x="2086031" y="273250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2" name="Oval 61">
                <a:extLst>
                  <a:ext uri="{FF2B5EF4-FFF2-40B4-BE49-F238E27FC236}">
                    <a16:creationId xmlns:a16="http://schemas.microsoft.com/office/drawing/2014/main" id="{036B4453-FB6D-4781-A9E5-64ECA4E48CF7}"/>
                  </a:ext>
                </a:extLst>
              </p:cNvPr>
              <p:cNvSpPr>
                <a:spLocks noChangeAspect="1"/>
              </p:cNvSpPr>
              <p:nvPr/>
            </p:nvSpPr>
            <p:spPr>
              <a:xfrm flipV="1">
                <a:off x="1389039" y="2248222"/>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grpSp>
        <p:cxnSp>
          <p:nvCxnSpPr>
            <p:cNvPr id="40" name="Straight Connector 39">
              <a:extLst>
                <a:ext uri="{FF2B5EF4-FFF2-40B4-BE49-F238E27FC236}">
                  <a16:creationId xmlns:a16="http://schemas.microsoft.com/office/drawing/2014/main" id="{271BDF14-91AE-44D6-BFAC-B5733383905A}"/>
                </a:ext>
              </a:extLst>
            </p:cNvPr>
            <p:cNvCxnSpPr/>
            <p:nvPr/>
          </p:nvCxnSpPr>
          <p:spPr>
            <a:xfrm flipV="1">
              <a:off x="210884" y="2521117"/>
              <a:ext cx="1552353" cy="72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D5C65B-3F73-414A-AE10-F5256AE333CF}"/>
              </a:ext>
            </a:extLst>
          </p:cNvPr>
          <p:cNvGrpSpPr/>
          <p:nvPr/>
        </p:nvGrpSpPr>
        <p:grpSpPr>
          <a:xfrm>
            <a:off x="2766710" y="2248220"/>
            <a:ext cx="1375175" cy="1641785"/>
            <a:chOff x="2766710" y="2248220"/>
            <a:chExt cx="1375175" cy="1641785"/>
          </a:xfrm>
        </p:grpSpPr>
        <p:grpSp>
          <p:nvGrpSpPr>
            <p:cNvPr id="15" name="Group 14">
              <a:extLst>
                <a:ext uri="{FF2B5EF4-FFF2-40B4-BE49-F238E27FC236}">
                  <a16:creationId xmlns:a16="http://schemas.microsoft.com/office/drawing/2014/main" id="{160A1265-F931-4127-BAC4-225FC4B93573}"/>
                </a:ext>
              </a:extLst>
            </p:cNvPr>
            <p:cNvGrpSpPr/>
            <p:nvPr/>
          </p:nvGrpSpPr>
          <p:grpSpPr>
            <a:xfrm>
              <a:off x="2766710" y="2248220"/>
              <a:ext cx="1348730" cy="572203"/>
              <a:chOff x="2766703" y="2248222"/>
              <a:chExt cx="2477119" cy="1135475"/>
            </a:xfrm>
          </p:grpSpPr>
          <p:sp>
            <p:nvSpPr>
              <p:cNvPr id="17" name="Oval 16">
                <a:extLst>
                  <a:ext uri="{FF2B5EF4-FFF2-40B4-BE49-F238E27FC236}">
                    <a16:creationId xmlns:a16="http://schemas.microsoft.com/office/drawing/2014/main" id="{C7B8E60F-6190-416F-9DC6-F7D6B4A8C11D}"/>
                  </a:ext>
                </a:extLst>
              </p:cNvPr>
              <p:cNvSpPr>
                <a:spLocks noChangeAspect="1"/>
              </p:cNvSpPr>
              <p:nvPr/>
            </p:nvSpPr>
            <p:spPr>
              <a:xfrm flipV="1">
                <a:off x="2766703" y="3300569"/>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46705ACA-B2FD-4472-B6E1-8A9B1764860B}"/>
                  </a:ext>
                </a:extLst>
              </p:cNvPr>
              <p:cNvSpPr>
                <a:spLocks noChangeAspect="1"/>
              </p:cNvSpPr>
              <p:nvPr/>
            </p:nvSpPr>
            <p:spPr>
              <a:xfrm flipV="1">
                <a:off x="2851963" y="307645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3F9DC1A5-18B3-4903-BCFE-5E122FFF2F88}"/>
                  </a:ext>
                </a:extLst>
              </p:cNvPr>
              <p:cNvSpPr>
                <a:spLocks noChangeAspect="1"/>
              </p:cNvSpPr>
              <p:nvPr/>
            </p:nvSpPr>
            <p:spPr>
              <a:xfrm flipV="1">
                <a:off x="2995764" y="297786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1C9F5243-EB08-40F2-8100-0BD8D5CF048F}"/>
                  </a:ext>
                </a:extLst>
              </p:cNvPr>
              <p:cNvSpPr>
                <a:spLocks noChangeAspect="1"/>
              </p:cNvSpPr>
              <p:nvPr/>
            </p:nvSpPr>
            <p:spPr>
              <a:xfrm flipV="1">
                <a:off x="3037328" y="279538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7D6263C6-F8A6-48A2-AD49-4D9903AE463A}"/>
                  </a:ext>
                </a:extLst>
              </p:cNvPr>
              <p:cNvSpPr>
                <a:spLocks noChangeAspect="1"/>
              </p:cNvSpPr>
              <p:nvPr/>
            </p:nvSpPr>
            <p:spPr>
              <a:xfrm flipV="1">
                <a:off x="3211042" y="27272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BE660A0E-6867-4B68-A5CF-AD312011BA96}"/>
                  </a:ext>
                </a:extLst>
              </p:cNvPr>
              <p:cNvSpPr>
                <a:spLocks noChangeAspect="1"/>
              </p:cNvSpPr>
              <p:nvPr/>
            </p:nvSpPr>
            <p:spPr>
              <a:xfrm flipV="1">
                <a:off x="3294170" y="251938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85E58A05-239A-471D-BE94-0E349AD3622B}"/>
                  </a:ext>
                </a:extLst>
              </p:cNvPr>
              <p:cNvSpPr>
                <a:spLocks noChangeAspect="1"/>
              </p:cNvSpPr>
              <p:nvPr/>
            </p:nvSpPr>
            <p:spPr>
              <a:xfrm flipV="1">
                <a:off x="3515842" y="264710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4" name="Oval 23">
                <a:extLst>
                  <a:ext uri="{FF2B5EF4-FFF2-40B4-BE49-F238E27FC236}">
                    <a16:creationId xmlns:a16="http://schemas.microsoft.com/office/drawing/2014/main" id="{F46C76A0-0049-4F8E-BC5C-27D4A1C3251A}"/>
                  </a:ext>
                </a:extLst>
              </p:cNvPr>
              <p:cNvSpPr>
                <a:spLocks noChangeAspect="1"/>
              </p:cNvSpPr>
              <p:nvPr/>
            </p:nvSpPr>
            <p:spPr>
              <a:xfrm flipV="1">
                <a:off x="3803979" y="254861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5EC701ED-0EF6-4D07-86DD-EEDFC78285DA}"/>
                  </a:ext>
                </a:extLst>
              </p:cNvPr>
              <p:cNvSpPr>
                <a:spLocks noChangeAspect="1"/>
              </p:cNvSpPr>
              <p:nvPr/>
            </p:nvSpPr>
            <p:spPr>
              <a:xfrm flipV="1">
                <a:off x="3603234" y="247782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AD66B7F1-F451-4B84-8822-5B91D718116F}"/>
                  </a:ext>
                </a:extLst>
              </p:cNvPr>
              <p:cNvSpPr>
                <a:spLocks noChangeAspect="1"/>
              </p:cNvSpPr>
              <p:nvPr/>
            </p:nvSpPr>
            <p:spPr>
              <a:xfrm flipV="1">
                <a:off x="3984087" y="27272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B720A58C-510D-4F5D-8762-CAE3E16F6B4A}"/>
                  </a:ext>
                </a:extLst>
              </p:cNvPr>
              <p:cNvSpPr>
                <a:spLocks noChangeAspect="1"/>
              </p:cNvSpPr>
              <p:nvPr/>
            </p:nvSpPr>
            <p:spPr>
              <a:xfrm flipV="1">
                <a:off x="4246793" y="247782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8" name="Oval 27">
                <a:extLst>
                  <a:ext uri="{FF2B5EF4-FFF2-40B4-BE49-F238E27FC236}">
                    <a16:creationId xmlns:a16="http://schemas.microsoft.com/office/drawing/2014/main" id="{E6E17BF5-EB29-46CD-8E94-0568296341EE}"/>
                  </a:ext>
                </a:extLst>
              </p:cNvPr>
              <p:cNvSpPr>
                <a:spLocks noChangeAspect="1"/>
              </p:cNvSpPr>
              <p:nvPr/>
            </p:nvSpPr>
            <p:spPr>
              <a:xfrm flipV="1">
                <a:off x="4200965" y="2685637"/>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A46A3ED4-58B1-4F3C-BF0C-85B1DED7801F}"/>
                  </a:ext>
                </a:extLst>
              </p:cNvPr>
              <p:cNvSpPr>
                <a:spLocks noChangeAspect="1"/>
              </p:cNvSpPr>
              <p:nvPr/>
            </p:nvSpPr>
            <p:spPr>
              <a:xfrm flipV="1">
                <a:off x="4284093" y="281032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a16="http://schemas.microsoft.com/office/drawing/2014/main" id="{5E7CF3D4-D61B-4658-B3AC-80B9A0F21E56}"/>
                  </a:ext>
                </a:extLst>
              </p:cNvPr>
              <p:cNvSpPr>
                <a:spLocks noChangeAspect="1"/>
              </p:cNvSpPr>
              <p:nvPr/>
            </p:nvSpPr>
            <p:spPr>
              <a:xfrm flipV="1">
                <a:off x="4503810" y="293630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id="{A0AA721B-D1F6-46AE-A97B-4D9B1CE64CF3}"/>
                  </a:ext>
                </a:extLst>
              </p:cNvPr>
              <p:cNvSpPr>
                <a:spLocks noChangeAspect="1"/>
              </p:cNvSpPr>
              <p:nvPr/>
            </p:nvSpPr>
            <p:spPr>
              <a:xfrm flipV="1">
                <a:off x="4737933" y="2937367"/>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2" name="Oval 31">
                <a:extLst>
                  <a:ext uri="{FF2B5EF4-FFF2-40B4-BE49-F238E27FC236}">
                    <a16:creationId xmlns:a16="http://schemas.microsoft.com/office/drawing/2014/main" id="{BEFC8D2C-B8F4-4C09-8726-F7CFB74A5AC0}"/>
                  </a:ext>
                </a:extLst>
              </p:cNvPr>
              <p:cNvSpPr>
                <a:spLocks noChangeAspect="1"/>
              </p:cNvSpPr>
              <p:nvPr/>
            </p:nvSpPr>
            <p:spPr>
              <a:xfrm flipV="1">
                <a:off x="4906057" y="3054074"/>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D57ECE50-DA0B-4C0D-BF22-0200D8B039D9}"/>
                  </a:ext>
                </a:extLst>
              </p:cNvPr>
              <p:cNvSpPr>
                <a:spLocks noChangeAspect="1"/>
              </p:cNvSpPr>
              <p:nvPr/>
            </p:nvSpPr>
            <p:spPr>
              <a:xfrm flipV="1">
                <a:off x="4940693" y="2893040"/>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547F2127-D1A1-4559-81F5-A06B701D4813}"/>
                  </a:ext>
                </a:extLst>
              </p:cNvPr>
              <p:cNvSpPr>
                <a:spLocks noChangeAspect="1"/>
              </p:cNvSpPr>
              <p:nvPr/>
            </p:nvSpPr>
            <p:spPr>
              <a:xfrm flipV="1">
                <a:off x="5012594" y="3217441"/>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5" name="Oval 34">
                <a:extLst>
                  <a:ext uri="{FF2B5EF4-FFF2-40B4-BE49-F238E27FC236}">
                    <a16:creationId xmlns:a16="http://schemas.microsoft.com/office/drawing/2014/main" id="{D6D34025-FD50-4700-BD1E-E96677032569}"/>
                  </a:ext>
                </a:extLst>
              </p:cNvPr>
              <p:cNvSpPr>
                <a:spLocks noChangeAspect="1"/>
              </p:cNvSpPr>
              <p:nvPr/>
            </p:nvSpPr>
            <p:spPr>
              <a:xfrm flipV="1">
                <a:off x="3952051" y="2465483"/>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6" name="Oval 35">
                <a:extLst>
                  <a:ext uri="{FF2B5EF4-FFF2-40B4-BE49-F238E27FC236}">
                    <a16:creationId xmlns:a16="http://schemas.microsoft.com/office/drawing/2014/main" id="{E9C6679F-46DF-4CF7-84D4-3F1C70E8289C}"/>
                  </a:ext>
                </a:extLst>
              </p:cNvPr>
              <p:cNvSpPr>
                <a:spLocks noChangeAspect="1"/>
              </p:cNvSpPr>
              <p:nvPr/>
            </p:nvSpPr>
            <p:spPr>
              <a:xfrm flipV="1">
                <a:off x="5160694" y="3034890"/>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7" name="Oval 36">
                <a:extLst>
                  <a:ext uri="{FF2B5EF4-FFF2-40B4-BE49-F238E27FC236}">
                    <a16:creationId xmlns:a16="http://schemas.microsoft.com/office/drawing/2014/main" id="{D105BBAF-D572-4D25-83E7-51F3158FBA03}"/>
                  </a:ext>
                </a:extLst>
              </p:cNvPr>
              <p:cNvSpPr>
                <a:spLocks noChangeAspect="1"/>
              </p:cNvSpPr>
              <p:nvPr/>
            </p:nvSpPr>
            <p:spPr>
              <a:xfrm flipV="1">
                <a:off x="4500971" y="2732505"/>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8" name="Oval 37">
                <a:extLst>
                  <a:ext uri="{FF2B5EF4-FFF2-40B4-BE49-F238E27FC236}">
                    <a16:creationId xmlns:a16="http://schemas.microsoft.com/office/drawing/2014/main" id="{65355AEC-89CA-4326-9D65-84AB40A75433}"/>
                  </a:ext>
                </a:extLst>
              </p:cNvPr>
              <p:cNvSpPr>
                <a:spLocks noChangeAspect="1"/>
              </p:cNvSpPr>
              <p:nvPr/>
            </p:nvSpPr>
            <p:spPr>
              <a:xfrm flipV="1">
                <a:off x="3803979" y="2248222"/>
                <a:ext cx="83128"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grpSp>
        <p:sp>
          <p:nvSpPr>
            <p:cNvPr id="16" name="Arc 15">
              <a:extLst>
                <a:ext uri="{FF2B5EF4-FFF2-40B4-BE49-F238E27FC236}">
                  <a16:creationId xmlns:a16="http://schemas.microsoft.com/office/drawing/2014/main" id="{13A734A8-5231-4CD0-AB67-38DDF6A6755E}"/>
                </a:ext>
              </a:extLst>
            </p:cNvPr>
            <p:cNvSpPr/>
            <p:nvPr/>
          </p:nvSpPr>
          <p:spPr>
            <a:xfrm rot="19308349">
              <a:off x="2882676" y="2334498"/>
              <a:ext cx="1259209" cy="1555507"/>
            </a:xfrm>
            <a:prstGeom prst="arc">
              <a:avLst>
                <a:gd name="adj1" fmla="val 14091949"/>
                <a:gd name="adj2" fmla="val 13460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endParaRPr lang="en-US"/>
            </a:p>
          </p:txBody>
        </p:sp>
      </p:grpSp>
      <p:sp>
        <p:nvSpPr>
          <p:cNvPr id="11" name="Rectangle 10">
            <a:extLst>
              <a:ext uri="{FF2B5EF4-FFF2-40B4-BE49-F238E27FC236}">
                <a16:creationId xmlns:a16="http://schemas.microsoft.com/office/drawing/2014/main" id="{27468AEF-FB98-4432-88BD-E106F0A0F197}"/>
              </a:ext>
            </a:extLst>
          </p:cNvPr>
          <p:cNvSpPr/>
          <p:nvPr/>
        </p:nvSpPr>
        <p:spPr>
          <a:xfrm>
            <a:off x="414513" y="1656119"/>
            <a:ext cx="1348724" cy="371384"/>
          </a:xfrm>
          <a:prstGeom prst="rect">
            <a:avLst/>
          </a:prstGeom>
        </p:spPr>
        <p:txBody>
          <a:bodyPr wrap="square">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lnSpc>
                <a:spcPct val="150000"/>
              </a:lnSpc>
              <a:spcBef>
                <a:spcPts val="0"/>
              </a:spcBef>
              <a:spcAft>
                <a:spcPct val="0"/>
              </a:spcAft>
              <a:buFont typeface="Arial,Sans-Serif" panose="020B0604020202020204" pitchFamily="34" charset="0"/>
            </a:pPr>
            <a:r>
              <a:rPr lang="en-US" dirty="0">
                <a:latin typeface="IBM Plex Sans"/>
              </a:rPr>
              <a:t>Simple Model</a:t>
            </a:r>
            <a:endParaRPr lang="en-US" dirty="0"/>
          </a:p>
        </p:txBody>
      </p:sp>
      <p:sp>
        <p:nvSpPr>
          <p:cNvPr id="13" name="Rectangle 12">
            <a:extLst>
              <a:ext uri="{FF2B5EF4-FFF2-40B4-BE49-F238E27FC236}">
                <a16:creationId xmlns:a16="http://schemas.microsoft.com/office/drawing/2014/main" id="{DE33B693-C85B-4DEE-A6BE-AA4BBA0F3F36}"/>
              </a:ext>
            </a:extLst>
          </p:cNvPr>
          <p:cNvSpPr/>
          <p:nvPr/>
        </p:nvSpPr>
        <p:spPr>
          <a:xfrm>
            <a:off x="2785949" y="1656119"/>
            <a:ext cx="1501143" cy="371384"/>
          </a:xfrm>
          <a:prstGeom prst="rect">
            <a:avLst/>
          </a:prstGeom>
        </p:spPr>
        <p:txBody>
          <a:bodyPr wrap="square">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lnSpc>
                <a:spcPct val="150000"/>
              </a:lnSpc>
              <a:spcBef>
                <a:spcPts val="0"/>
              </a:spcBef>
              <a:spcAft>
                <a:spcPct val="0"/>
              </a:spcAft>
              <a:buFont typeface="Arial,Sans-Serif" panose="020B0604020202020204" pitchFamily="34" charset="0"/>
            </a:pPr>
            <a:r>
              <a:rPr lang="en-US" dirty="0">
                <a:latin typeface="IBM Plex Sans"/>
              </a:rPr>
              <a:t>Complex Model</a:t>
            </a:r>
            <a:endParaRPr lang="en-US" dirty="0"/>
          </a:p>
        </p:txBody>
      </p:sp>
      <p:sp>
        <p:nvSpPr>
          <p:cNvPr id="14" name="Rectangle 13">
            <a:extLst>
              <a:ext uri="{FF2B5EF4-FFF2-40B4-BE49-F238E27FC236}">
                <a16:creationId xmlns:a16="http://schemas.microsoft.com/office/drawing/2014/main" id="{1FB8B9D5-08E6-4730-998C-9848CD9DF2B8}"/>
              </a:ext>
            </a:extLst>
          </p:cNvPr>
          <p:cNvSpPr/>
          <p:nvPr/>
        </p:nvSpPr>
        <p:spPr>
          <a:xfrm>
            <a:off x="2083994" y="2333906"/>
            <a:ext cx="512347" cy="371384"/>
          </a:xfrm>
          <a:prstGeom prst="rect">
            <a:avLst/>
          </a:prstGeom>
        </p:spPr>
        <p:txBody>
          <a:bodyPr wrap="square">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lnSpc>
                <a:spcPct val="150000"/>
              </a:lnSpc>
              <a:spcBef>
                <a:spcPts val="0"/>
              </a:spcBef>
              <a:spcAft>
                <a:spcPct val="0"/>
              </a:spcAft>
              <a:buFont typeface="Arial,Sans-Serif" panose="020B0604020202020204" pitchFamily="34" charset="0"/>
            </a:pPr>
            <a:r>
              <a:rPr lang="en-US" dirty="0">
                <a:latin typeface="IBM Plex Sans"/>
              </a:rPr>
              <a:t>vs.</a:t>
            </a:r>
            <a:endParaRPr lang="en-US" dirty="0"/>
          </a:p>
        </p:txBody>
      </p:sp>
      <p:pic>
        <p:nvPicPr>
          <p:cNvPr id="3" name="Picture 5" descr="A screenshot of a cell phone&#10;&#10;Description generated with high confidence">
            <a:extLst>
              <a:ext uri="{FF2B5EF4-FFF2-40B4-BE49-F238E27FC236}">
                <a16:creationId xmlns:a16="http://schemas.microsoft.com/office/drawing/2014/main" id="{3E4A0995-1345-4B07-87D1-02B021C9DF8A}"/>
              </a:ext>
            </a:extLst>
          </p:cNvPr>
          <p:cNvPicPr>
            <a:picLocks noChangeAspect="1"/>
          </p:cNvPicPr>
          <p:nvPr/>
        </p:nvPicPr>
        <p:blipFill>
          <a:blip r:embed="rId3"/>
          <a:stretch>
            <a:fillRect/>
          </a:stretch>
        </p:blipFill>
        <p:spPr>
          <a:xfrm>
            <a:off x="1736639" y="808276"/>
            <a:ext cx="4562167" cy="3447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904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5109756" cy="487362"/>
          </a:xfrm>
        </p:spPr>
        <p:txBody>
          <a:bodyPr/>
          <a:lstStyle/>
          <a:p>
            <a:r>
              <a:rPr lang="en-US" dirty="0">
                <a:latin typeface="IBM Plex Sans"/>
              </a:rPr>
              <a:t>Taxonomy of interpretable methods</a:t>
            </a:r>
            <a:endParaRPr lang="en-US" dirty="0"/>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50000"/>
              </a:lnSpc>
              <a:spcBef>
                <a:spcPts val="0"/>
              </a:spcBef>
              <a:spcAft>
                <a:spcPct val="0"/>
              </a:spcAft>
              <a:buFont typeface="Arial,Sans-Serif" panose="020B0604020202020204" pitchFamily="34" charset="0"/>
            </a:pPr>
            <a:r>
              <a:rPr lang="en-US" dirty="0">
                <a:latin typeface="IBM Plex Sans"/>
              </a:rPr>
              <a:t>Why would we bother developing complex models for prediction if we can use already interpretable models? </a:t>
            </a:r>
            <a:endParaRPr lang="en-US"/>
          </a:p>
          <a:p>
            <a:pPr marL="342900" lvl="2" indent="-173355">
              <a:lnSpc>
                <a:spcPct val="150000"/>
              </a:lnSpc>
              <a:spcBef>
                <a:spcPts val="0"/>
              </a:spcBef>
              <a:spcAft>
                <a:spcPct val="0"/>
              </a:spcAft>
              <a:buFont typeface="Arial,Sans-Serif" panose="020B0604020202020204" pitchFamily="34" charset="0"/>
            </a:pPr>
            <a:r>
              <a:rPr lang="en-US" dirty="0">
                <a:latin typeface="IBM Plex Sans"/>
              </a:rPr>
              <a:t>If global, even interpretable models may be difficult to interpret</a:t>
            </a:r>
            <a:endParaRPr lang="en-US" dirty="0"/>
          </a:p>
          <a:p>
            <a:pPr marL="285750" indent="-285750">
              <a:lnSpc>
                <a:spcPct val="100000"/>
              </a:lnSpc>
              <a:spcBef>
                <a:spcPts val="1100"/>
              </a:spcBef>
              <a:spcAft>
                <a:spcPct val="0"/>
              </a:spcAft>
              <a:buFont typeface="Arial,Sans-Serif" panose="020B0604020202020204" pitchFamily="34" charset="0"/>
            </a:pPr>
            <a:endParaRPr lang="en-US" dirty="0"/>
          </a:p>
          <a:p>
            <a:endParaRPr lang="en-US" dirty="0"/>
          </a:p>
        </p:txBody>
      </p:sp>
      <p:grpSp>
        <p:nvGrpSpPr>
          <p:cNvPr id="7" name="Group 6">
            <a:extLst>
              <a:ext uri="{FF2B5EF4-FFF2-40B4-BE49-F238E27FC236}">
                <a16:creationId xmlns:a16="http://schemas.microsoft.com/office/drawing/2014/main" id="{9F53EC8F-8175-4862-BD7E-DF50DCC289DD}"/>
              </a:ext>
            </a:extLst>
          </p:cNvPr>
          <p:cNvGrpSpPr/>
          <p:nvPr/>
        </p:nvGrpSpPr>
        <p:grpSpPr>
          <a:xfrm>
            <a:off x="1352119" y="1270394"/>
            <a:ext cx="2656609" cy="2383259"/>
            <a:chOff x="1352118" y="1270393"/>
            <a:chExt cx="3456391" cy="3085516"/>
          </a:xfrm>
        </p:grpSpPr>
        <p:sp>
          <p:nvSpPr>
            <p:cNvPr id="8" name="Rectangle 7">
              <a:extLst>
                <a:ext uri="{FF2B5EF4-FFF2-40B4-BE49-F238E27FC236}">
                  <a16:creationId xmlns:a16="http://schemas.microsoft.com/office/drawing/2014/main" id="{02061FEF-93CC-4CA5-97F6-A450ED6F31D2}"/>
                </a:ext>
              </a:extLst>
            </p:cNvPr>
            <p:cNvSpPr/>
            <p:nvPr/>
          </p:nvSpPr>
          <p:spPr>
            <a:xfrm>
              <a:off x="2572585" y="127039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B88500A1-B400-46DE-BEED-B6719C740CDF}"/>
                </a:ext>
              </a:extLst>
            </p:cNvPr>
            <p:cNvSpPr/>
            <p:nvPr/>
          </p:nvSpPr>
          <p:spPr>
            <a:xfrm>
              <a:off x="2762781" y="168327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82984FFE-E40F-4EEC-BF6F-0A17962F4557}"/>
                </a:ext>
              </a:extLst>
            </p:cNvPr>
            <p:cNvSpPr/>
            <p:nvPr/>
          </p:nvSpPr>
          <p:spPr>
            <a:xfrm>
              <a:off x="2409212" y="168327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12" name="Straight Connector 11">
              <a:extLst>
                <a:ext uri="{FF2B5EF4-FFF2-40B4-BE49-F238E27FC236}">
                  <a16:creationId xmlns:a16="http://schemas.microsoft.com/office/drawing/2014/main" id="{E3D0673C-E85F-4A2B-ABF9-B2B24229E004}"/>
                </a:ext>
              </a:extLst>
            </p:cNvPr>
            <p:cNvCxnSpPr>
              <a:stCxn id="6" idx="2"/>
              <a:endCxn id="9" idx="0"/>
            </p:cNvCxnSpPr>
            <p:nvPr/>
          </p:nvCxnSpPr>
          <p:spPr>
            <a:xfrm flipH="1">
              <a:off x="2504310" y="1445957"/>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3B2E0A-E4DD-4984-81B7-12D455A98848}"/>
                </a:ext>
              </a:extLst>
            </p:cNvPr>
            <p:cNvCxnSpPr>
              <a:stCxn id="6" idx="2"/>
              <a:endCxn id="8" idx="0"/>
            </p:cNvCxnSpPr>
            <p:nvPr/>
          </p:nvCxnSpPr>
          <p:spPr>
            <a:xfrm>
              <a:off x="2667683" y="1445957"/>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39A679A-1366-43D4-90B8-A082B275DBEA}"/>
                </a:ext>
              </a:extLst>
            </p:cNvPr>
            <p:cNvSpPr/>
            <p:nvPr/>
          </p:nvSpPr>
          <p:spPr>
            <a:xfrm>
              <a:off x="2860649" y="2198499"/>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CF0D61B1-0563-4059-9287-FA13006A7094}"/>
                </a:ext>
              </a:extLst>
            </p:cNvPr>
            <p:cNvSpPr/>
            <p:nvPr/>
          </p:nvSpPr>
          <p:spPr>
            <a:xfrm>
              <a:off x="3050845" y="2611381"/>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B1B9CD9A-75ED-4F65-9161-9AC35B7800FE}"/>
                </a:ext>
              </a:extLst>
            </p:cNvPr>
            <p:cNvSpPr/>
            <p:nvPr/>
          </p:nvSpPr>
          <p:spPr>
            <a:xfrm>
              <a:off x="2697276" y="2611381"/>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17" name="Straight Connector 16">
              <a:extLst>
                <a:ext uri="{FF2B5EF4-FFF2-40B4-BE49-F238E27FC236}">
                  <a16:creationId xmlns:a16="http://schemas.microsoft.com/office/drawing/2014/main" id="{B74168B6-FA3A-4E95-B996-EA391FC0A954}"/>
                </a:ext>
              </a:extLst>
            </p:cNvPr>
            <p:cNvCxnSpPr>
              <a:stCxn id="18" idx="2"/>
              <a:endCxn id="20" idx="0"/>
            </p:cNvCxnSpPr>
            <p:nvPr/>
          </p:nvCxnSpPr>
          <p:spPr>
            <a:xfrm flipH="1">
              <a:off x="2792374" y="2374063"/>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F1ED38-5258-405E-A92C-1FD1F80D8C91}"/>
                </a:ext>
              </a:extLst>
            </p:cNvPr>
            <p:cNvCxnSpPr>
              <a:stCxn id="18" idx="2"/>
              <a:endCxn id="19" idx="0"/>
            </p:cNvCxnSpPr>
            <p:nvPr/>
          </p:nvCxnSpPr>
          <p:spPr>
            <a:xfrm>
              <a:off x="2955747" y="2374063"/>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54C12FF-88F2-4483-9617-4F82C403392C}"/>
                </a:ext>
              </a:extLst>
            </p:cNvPr>
            <p:cNvSpPr/>
            <p:nvPr/>
          </p:nvSpPr>
          <p:spPr>
            <a:xfrm>
              <a:off x="2202208" y="2183939"/>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47A30118-C3E1-418D-84F1-2B19CCFF98F2}"/>
                </a:ext>
              </a:extLst>
            </p:cNvPr>
            <p:cNvSpPr/>
            <p:nvPr/>
          </p:nvSpPr>
          <p:spPr>
            <a:xfrm>
              <a:off x="2392404" y="2596821"/>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FE3FC0F1-3F80-4E1F-8475-5095D28FED33}"/>
                </a:ext>
              </a:extLst>
            </p:cNvPr>
            <p:cNvSpPr/>
            <p:nvPr/>
          </p:nvSpPr>
          <p:spPr>
            <a:xfrm>
              <a:off x="2038835" y="2596821"/>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22" name="Straight Connector 21">
              <a:extLst>
                <a:ext uri="{FF2B5EF4-FFF2-40B4-BE49-F238E27FC236}">
                  <a16:creationId xmlns:a16="http://schemas.microsoft.com/office/drawing/2014/main" id="{446FD21F-BF29-4D36-8F42-91FC09CE8C9A}"/>
                </a:ext>
              </a:extLst>
            </p:cNvPr>
            <p:cNvCxnSpPr>
              <a:stCxn id="23" idx="2"/>
              <a:endCxn id="25" idx="0"/>
            </p:cNvCxnSpPr>
            <p:nvPr/>
          </p:nvCxnSpPr>
          <p:spPr>
            <a:xfrm flipH="1">
              <a:off x="2133933" y="2359503"/>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0FB276-F3E6-4012-83B0-DCF43763454E}"/>
                </a:ext>
              </a:extLst>
            </p:cNvPr>
            <p:cNvCxnSpPr>
              <a:stCxn id="23" idx="2"/>
              <a:endCxn id="24" idx="0"/>
            </p:cNvCxnSpPr>
            <p:nvPr/>
          </p:nvCxnSpPr>
          <p:spPr>
            <a:xfrm>
              <a:off x="2297306" y="2359503"/>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21A6B19-69F0-4A2F-B523-825693753ABD}"/>
                </a:ext>
              </a:extLst>
            </p:cNvPr>
            <p:cNvSpPr/>
            <p:nvPr/>
          </p:nvSpPr>
          <p:spPr>
            <a:xfrm>
              <a:off x="3297789" y="299055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E0B44E26-1A46-4EBE-B487-42D46D9049DD}"/>
                </a:ext>
              </a:extLst>
            </p:cNvPr>
            <p:cNvSpPr/>
            <p:nvPr/>
          </p:nvSpPr>
          <p:spPr>
            <a:xfrm>
              <a:off x="3487985" y="340343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2B056B4E-9754-42D6-A4C6-8C7FC2B0AC45}"/>
                </a:ext>
              </a:extLst>
            </p:cNvPr>
            <p:cNvSpPr/>
            <p:nvPr/>
          </p:nvSpPr>
          <p:spPr>
            <a:xfrm>
              <a:off x="3134416" y="340343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27" name="Straight Connector 26">
              <a:extLst>
                <a:ext uri="{FF2B5EF4-FFF2-40B4-BE49-F238E27FC236}">
                  <a16:creationId xmlns:a16="http://schemas.microsoft.com/office/drawing/2014/main" id="{732EC634-865D-4B55-AB2D-56F474020F0B}"/>
                </a:ext>
              </a:extLst>
            </p:cNvPr>
            <p:cNvCxnSpPr>
              <a:stCxn id="28" idx="2"/>
              <a:endCxn id="30" idx="0"/>
            </p:cNvCxnSpPr>
            <p:nvPr/>
          </p:nvCxnSpPr>
          <p:spPr>
            <a:xfrm flipH="1">
              <a:off x="3229514" y="3166117"/>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63BD76-483F-4625-9882-D2B296A8F4B9}"/>
                </a:ext>
              </a:extLst>
            </p:cNvPr>
            <p:cNvCxnSpPr>
              <a:stCxn id="28" idx="2"/>
              <a:endCxn id="29" idx="0"/>
            </p:cNvCxnSpPr>
            <p:nvPr/>
          </p:nvCxnSpPr>
          <p:spPr>
            <a:xfrm>
              <a:off x="3392887" y="3166117"/>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526E8B1-4C5C-46E1-AEFC-0164E163CEB8}"/>
                </a:ext>
              </a:extLst>
            </p:cNvPr>
            <p:cNvSpPr/>
            <p:nvPr/>
          </p:nvSpPr>
          <p:spPr>
            <a:xfrm>
              <a:off x="3991266" y="2981870"/>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6707CD7B-DC30-4C56-ABAD-8D651FD28429}"/>
                </a:ext>
              </a:extLst>
            </p:cNvPr>
            <p:cNvSpPr/>
            <p:nvPr/>
          </p:nvSpPr>
          <p:spPr>
            <a:xfrm>
              <a:off x="4181462" y="339475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40B58F50-70C7-46FF-A971-A71EE8F2C235}"/>
                </a:ext>
              </a:extLst>
            </p:cNvPr>
            <p:cNvSpPr/>
            <p:nvPr/>
          </p:nvSpPr>
          <p:spPr>
            <a:xfrm>
              <a:off x="3827893" y="339475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32" name="Straight Connector 31">
              <a:extLst>
                <a:ext uri="{FF2B5EF4-FFF2-40B4-BE49-F238E27FC236}">
                  <a16:creationId xmlns:a16="http://schemas.microsoft.com/office/drawing/2014/main" id="{223B9FE6-7990-4EF9-9777-7248C0B0AD8C}"/>
                </a:ext>
              </a:extLst>
            </p:cNvPr>
            <p:cNvCxnSpPr>
              <a:stCxn id="33" idx="2"/>
              <a:endCxn id="35" idx="0"/>
            </p:cNvCxnSpPr>
            <p:nvPr/>
          </p:nvCxnSpPr>
          <p:spPr>
            <a:xfrm flipH="1">
              <a:off x="3922991" y="3157434"/>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10A543-AC87-4DE7-9A7A-ACA2A2D8AD09}"/>
                </a:ext>
              </a:extLst>
            </p:cNvPr>
            <p:cNvCxnSpPr>
              <a:stCxn id="33" idx="2"/>
              <a:endCxn id="34" idx="0"/>
            </p:cNvCxnSpPr>
            <p:nvPr/>
          </p:nvCxnSpPr>
          <p:spPr>
            <a:xfrm>
              <a:off x="4086364" y="3157434"/>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0BF0583-7908-40B0-9B00-B7C0AB8BFD8C}"/>
                </a:ext>
              </a:extLst>
            </p:cNvPr>
            <p:cNvSpPr/>
            <p:nvPr/>
          </p:nvSpPr>
          <p:spPr>
            <a:xfrm>
              <a:off x="1515491" y="2977158"/>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13A008D-BC28-4A13-A0D9-9FC9431EB614}"/>
                </a:ext>
              </a:extLst>
            </p:cNvPr>
            <p:cNvSpPr/>
            <p:nvPr/>
          </p:nvSpPr>
          <p:spPr>
            <a:xfrm>
              <a:off x="1705687" y="3390040"/>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18EDBCF2-B488-4890-B0CD-D9032D7E77C5}"/>
                </a:ext>
              </a:extLst>
            </p:cNvPr>
            <p:cNvSpPr/>
            <p:nvPr/>
          </p:nvSpPr>
          <p:spPr>
            <a:xfrm>
              <a:off x="1352118" y="3390040"/>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37" name="Straight Connector 36">
              <a:extLst>
                <a:ext uri="{FF2B5EF4-FFF2-40B4-BE49-F238E27FC236}">
                  <a16:creationId xmlns:a16="http://schemas.microsoft.com/office/drawing/2014/main" id="{61F59797-CD15-46C8-8C91-8AC9A84D560A}"/>
                </a:ext>
              </a:extLst>
            </p:cNvPr>
            <p:cNvCxnSpPr>
              <a:stCxn id="38" idx="2"/>
              <a:endCxn id="40" idx="0"/>
            </p:cNvCxnSpPr>
            <p:nvPr/>
          </p:nvCxnSpPr>
          <p:spPr>
            <a:xfrm flipH="1">
              <a:off x="1447216" y="3152722"/>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10B555-56B3-47B9-9881-98AB42D4F647}"/>
                </a:ext>
              </a:extLst>
            </p:cNvPr>
            <p:cNvCxnSpPr>
              <a:stCxn id="38" idx="2"/>
              <a:endCxn id="39" idx="0"/>
            </p:cNvCxnSpPr>
            <p:nvPr/>
          </p:nvCxnSpPr>
          <p:spPr>
            <a:xfrm>
              <a:off x="1610589" y="3152722"/>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808F4ED-9CA5-42FB-BE29-3E4766E098E5}"/>
                </a:ext>
              </a:extLst>
            </p:cNvPr>
            <p:cNvSpPr/>
            <p:nvPr/>
          </p:nvSpPr>
          <p:spPr>
            <a:xfrm>
              <a:off x="3783066" y="376746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9676A03C-F735-4277-88A6-3CC00ED33532}"/>
                </a:ext>
              </a:extLst>
            </p:cNvPr>
            <p:cNvSpPr/>
            <p:nvPr/>
          </p:nvSpPr>
          <p:spPr>
            <a:xfrm>
              <a:off x="3973262" y="41803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241FBE28-EEDA-474D-BAD4-098FD7345FFA}"/>
                </a:ext>
              </a:extLst>
            </p:cNvPr>
            <p:cNvSpPr/>
            <p:nvPr/>
          </p:nvSpPr>
          <p:spPr>
            <a:xfrm>
              <a:off x="3619693" y="41803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42" name="Straight Connector 41">
              <a:extLst>
                <a:ext uri="{FF2B5EF4-FFF2-40B4-BE49-F238E27FC236}">
                  <a16:creationId xmlns:a16="http://schemas.microsoft.com/office/drawing/2014/main" id="{E9635EE3-7B90-4CBC-A997-E3A2DD4DE8BD}"/>
                </a:ext>
              </a:extLst>
            </p:cNvPr>
            <p:cNvCxnSpPr>
              <a:stCxn id="43" idx="2"/>
              <a:endCxn id="45" idx="0"/>
            </p:cNvCxnSpPr>
            <p:nvPr/>
          </p:nvCxnSpPr>
          <p:spPr>
            <a:xfrm flipH="1">
              <a:off x="3714791" y="3943027"/>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4C1BD6-E993-4623-953A-FC3D0D2233E3}"/>
                </a:ext>
              </a:extLst>
            </p:cNvPr>
            <p:cNvCxnSpPr>
              <a:stCxn id="43" idx="2"/>
              <a:endCxn id="44" idx="0"/>
            </p:cNvCxnSpPr>
            <p:nvPr/>
          </p:nvCxnSpPr>
          <p:spPr>
            <a:xfrm>
              <a:off x="3878164" y="3943027"/>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1C6D3C9-8BD9-4D48-A7B8-3B1AFF8AAA80}"/>
                </a:ext>
              </a:extLst>
            </p:cNvPr>
            <p:cNvSpPr/>
            <p:nvPr/>
          </p:nvSpPr>
          <p:spPr>
            <a:xfrm>
              <a:off x="3523313" y="2204960"/>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7D2578E3-38EC-4BA9-BD39-05577FD2879D}"/>
                </a:ext>
              </a:extLst>
            </p:cNvPr>
            <p:cNvSpPr/>
            <p:nvPr/>
          </p:nvSpPr>
          <p:spPr>
            <a:xfrm>
              <a:off x="3713509" y="261784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406895B9-B9BF-4CA5-B193-CCC606C5DF33}"/>
                </a:ext>
              </a:extLst>
            </p:cNvPr>
            <p:cNvSpPr/>
            <p:nvPr/>
          </p:nvSpPr>
          <p:spPr>
            <a:xfrm>
              <a:off x="3359940" y="261784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47" name="Straight Connector 46">
              <a:extLst>
                <a:ext uri="{FF2B5EF4-FFF2-40B4-BE49-F238E27FC236}">
                  <a16:creationId xmlns:a16="http://schemas.microsoft.com/office/drawing/2014/main" id="{930654E5-AF02-4C45-ACA2-AC61D43BB046}"/>
                </a:ext>
              </a:extLst>
            </p:cNvPr>
            <p:cNvCxnSpPr>
              <a:stCxn id="48" idx="2"/>
              <a:endCxn id="50" idx="0"/>
            </p:cNvCxnSpPr>
            <p:nvPr/>
          </p:nvCxnSpPr>
          <p:spPr>
            <a:xfrm flipH="1">
              <a:off x="3455038" y="2380524"/>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6A7088F-079D-44BD-92C2-FD38C5DB8949}"/>
                </a:ext>
              </a:extLst>
            </p:cNvPr>
            <p:cNvCxnSpPr>
              <a:stCxn id="48" idx="2"/>
              <a:endCxn id="49" idx="0"/>
            </p:cNvCxnSpPr>
            <p:nvPr/>
          </p:nvCxnSpPr>
          <p:spPr>
            <a:xfrm>
              <a:off x="3618411" y="2380524"/>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1D07813-AF1D-49BF-9D7A-3F02380BCC3F}"/>
                </a:ext>
              </a:extLst>
            </p:cNvPr>
            <p:cNvSpPr/>
            <p:nvPr/>
          </p:nvSpPr>
          <p:spPr>
            <a:xfrm>
              <a:off x="4428117" y="3766541"/>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6FA2339F-FFA0-4D91-B455-55CEB02404CB}"/>
                </a:ext>
              </a:extLst>
            </p:cNvPr>
            <p:cNvSpPr/>
            <p:nvPr/>
          </p:nvSpPr>
          <p:spPr>
            <a:xfrm>
              <a:off x="4618313" y="417942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3D28D865-8925-4416-8661-86D0DC4E0E18}"/>
                </a:ext>
              </a:extLst>
            </p:cNvPr>
            <p:cNvSpPr/>
            <p:nvPr/>
          </p:nvSpPr>
          <p:spPr>
            <a:xfrm>
              <a:off x="4264744" y="417942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52" name="Straight Connector 51">
              <a:extLst>
                <a:ext uri="{FF2B5EF4-FFF2-40B4-BE49-F238E27FC236}">
                  <a16:creationId xmlns:a16="http://schemas.microsoft.com/office/drawing/2014/main" id="{9F90C3CE-119D-4764-9888-B77ADDAA2FA5}"/>
                </a:ext>
              </a:extLst>
            </p:cNvPr>
            <p:cNvCxnSpPr>
              <a:stCxn id="53" idx="2"/>
              <a:endCxn id="55" idx="0"/>
            </p:cNvCxnSpPr>
            <p:nvPr/>
          </p:nvCxnSpPr>
          <p:spPr>
            <a:xfrm flipH="1">
              <a:off x="4359842" y="3942105"/>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079C76-AD00-4A85-B0DB-3E1ECA3F9BF0}"/>
                </a:ext>
              </a:extLst>
            </p:cNvPr>
            <p:cNvCxnSpPr>
              <a:stCxn id="53" idx="2"/>
              <a:endCxn id="54" idx="0"/>
            </p:cNvCxnSpPr>
            <p:nvPr/>
          </p:nvCxnSpPr>
          <p:spPr>
            <a:xfrm>
              <a:off x="4523215" y="3942105"/>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8902440-E233-41B9-B93C-17EEF4EA29F8}"/>
                </a:ext>
              </a:extLst>
            </p:cNvPr>
            <p:cNvSpPr/>
            <p:nvPr/>
          </p:nvSpPr>
          <p:spPr>
            <a:xfrm>
              <a:off x="2202208" y="2981870"/>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CE5512BA-7640-4F9B-83F8-0319EBBE233F}"/>
                </a:ext>
              </a:extLst>
            </p:cNvPr>
            <p:cNvSpPr/>
            <p:nvPr/>
          </p:nvSpPr>
          <p:spPr>
            <a:xfrm>
              <a:off x="2392404" y="339475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6281B38B-4BF0-4EE7-B9F0-31244150AEC7}"/>
                </a:ext>
              </a:extLst>
            </p:cNvPr>
            <p:cNvSpPr/>
            <p:nvPr/>
          </p:nvSpPr>
          <p:spPr>
            <a:xfrm>
              <a:off x="2038835" y="3394752"/>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57" name="Straight Connector 56">
              <a:extLst>
                <a:ext uri="{FF2B5EF4-FFF2-40B4-BE49-F238E27FC236}">
                  <a16:creationId xmlns:a16="http://schemas.microsoft.com/office/drawing/2014/main" id="{4939A8D1-462E-44B2-8EC9-87DDA9A36152}"/>
                </a:ext>
              </a:extLst>
            </p:cNvPr>
            <p:cNvCxnSpPr>
              <a:stCxn id="58" idx="2"/>
              <a:endCxn id="60" idx="0"/>
            </p:cNvCxnSpPr>
            <p:nvPr/>
          </p:nvCxnSpPr>
          <p:spPr>
            <a:xfrm flipH="1">
              <a:off x="2133933" y="3157434"/>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84DE23-40A9-4CCB-92FA-CFA3C4194BF9}"/>
                </a:ext>
              </a:extLst>
            </p:cNvPr>
            <p:cNvCxnSpPr>
              <a:stCxn id="58" idx="2"/>
              <a:endCxn id="59" idx="0"/>
            </p:cNvCxnSpPr>
            <p:nvPr/>
          </p:nvCxnSpPr>
          <p:spPr>
            <a:xfrm>
              <a:off x="2297306" y="3157434"/>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BC129FD-818C-47FA-BF9D-E1CE337C9F1D}"/>
                </a:ext>
              </a:extLst>
            </p:cNvPr>
            <p:cNvSpPr/>
            <p:nvPr/>
          </p:nvSpPr>
          <p:spPr>
            <a:xfrm>
              <a:off x="1865405" y="375166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6F13252A-4B08-4EA4-BEE7-B4A3B6A4FC66}"/>
                </a:ext>
              </a:extLst>
            </p:cNvPr>
            <p:cNvSpPr/>
            <p:nvPr/>
          </p:nvSpPr>
          <p:spPr>
            <a:xfrm>
              <a:off x="2055601" y="41645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B952FCFB-80B3-43AC-9758-9DED1392CB9F}"/>
                </a:ext>
              </a:extLst>
            </p:cNvPr>
            <p:cNvSpPr/>
            <p:nvPr/>
          </p:nvSpPr>
          <p:spPr>
            <a:xfrm>
              <a:off x="1702032" y="41645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62" name="Straight Connector 61">
              <a:extLst>
                <a:ext uri="{FF2B5EF4-FFF2-40B4-BE49-F238E27FC236}">
                  <a16:creationId xmlns:a16="http://schemas.microsoft.com/office/drawing/2014/main" id="{68456036-7564-4CE7-94C6-37EA92E9D106}"/>
                </a:ext>
              </a:extLst>
            </p:cNvPr>
            <p:cNvCxnSpPr>
              <a:stCxn id="63" idx="2"/>
              <a:endCxn id="65" idx="0"/>
            </p:cNvCxnSpPr>
            <p:nvPr/>
          </p:nvCxnSpPr>
          <p:spPr>
            <a:xfrm flipH="1">
              <a:off x="1797130" y="3927227"/>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5CBA92-8217-4ABD-9E9F-8EAA74249D91}"/>
                </a:ext>
              </a:extLst>
            </p:cNvPr>
            <p:cNvCxnSpPr>
              <a:stCxn id="63" idx="2"/>
              <a:endCxn id="64" idx="0"/>
            </p:cNvCxnSpPr>
            <p:nvPr/>
          </p:nvCxnSpPr>
          <p:spPr>
            <a:xfrm>
              <a:off x="1960503" y="3927227"/>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16B4DFF-2FED-4097-BFA1-72890A24894D}"/>
                </a:ext>
              </a:extLst>
            </p:cNvPr>
            <p:cNvSpPr/>
            <p:nvPr/>
          </p:nvSpPr>
          <p:spPr>
            <a:xfrm>
              <a:off x="2565764" y="3751663"/>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B9593ACA-7A0A-4F38-9681-37E9B7BE9C46}"/>
                </a:ext>
              </a:extLst>
            </p:cNvPr>
            <p:cNvSpPr/>
            <p:nvPr/>
          </p:nvSpPr>
          <p:spPr>
            <a:xfrm>
              <a:off x="2755960" y="41645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5B22727F-DFC8-4FC7-912A-EBF5DD10C788}"/>
                </a:ext>
              </a:extLst>
            </p:cNvPr>
            <p:cNvSpPr/>
            <p:nvPr/>
          </p:nvSpPr>
          <p:spPr>
            <a:xfrm>
              <a:off x="2402391" y="4164545"/>
              <a:ext cx="190196" cy="17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endParaRPr lang="en-US"/>
            </a:p>
          </p:txBody>
        </p:sp>
        <p:cxnSp>
          <p:nvCxnSpPr>
            <p:cNvPr id="67" name="Straight Connector 66">
              <a:extLst>
                <a:ext uri="{FF2B5EF4-FFF2-40B4-BE49-F238E27FC236}">
                  <a16:creationId xmlns:a16="http://schemas.microsoft.com/office/drawing/2014/main" id="{56326088-94AF-4381-831E-853DD531FC2A}"/>
                </a:ext>
              </a:extLst>
            </p:cNvPr>
            <p:cNvCxnSpPr>
              <a:stCxn id="68" idx="2"/>
              <a:endCxn id="70" idx="0"/>
            </p:cNvCxnSpPr>
            <p:nvPr/>
          </p:nvCxnSpPr>
          <p:spPr>
            <a:xfrm flipH="1">
              <a:off x="2497489" y="3927227"/>
              <a:ext cx="163373"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7861B55-250A-47FE-9301-A672BE46298C}"/>
                </a:ext>
              </a:extLst>
            </p:cNvPr>
            <p:cNvCxnSpPr>
              <a:stCxn id="68" idx="2"/>
              <a:endCxn id="69" idx="0"/>
            </p:cNvCxnSpPr>
            <p:nvPr/>
          </p:nvCxnSpPr>
          <p:spPr>
            <a:xfrm>
              <a:off x="2660862" y="3927227"/>
              <a:ext cx="190196" cy="237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B7AB2F-3CED-4414-9447-8F429590230B}"/>
                </a:ext>
              </a:extLst>
            </p:cNvPr>
            <p:cNvCxnSpPr>
              <a:cxnSpLocks/>
              <a:stCxn id="9" idx="2"/>
              <a:endCxn id="23" idx="0"/>
            </p:cNvCxnSpPr>
            <p:nvPr/>
          </p:nvCxnSpPr>
          <p:spPr>
            <a:xfrm flipH="1">
              <a:off x="2297306" y="1858839"/>
              <a:ext cx="207004" cy="325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B2DE338-E880-4658-89C0-9262317A46BE}"/>
                </a:ext>
              </a:extLst>
            </p:cNvPr>
            <p:cNvCxnSpPr>
              <a:cxnSpLocks/>
              <a:stCxn id="8" idx="2"/>
              <a:endCxn id="18" idx="0"/>
            </p:cNvCxnSpPr>
            <p:nvPr/>
          </p:nvCxnSpPr>
          <p:spPr>
            <a:xfrm>
              <a:off x="2857879" y="1858839"/>
              <a:ext cx="97868" cy="33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7981FC-190F-4D5B-9A17-6E680763F2F0}"/>
                </a:ext>
              </a:extLst>
            </p:cNvPr>
            <p:cNvCxnSpPr>
              <a:cxnSpLocks/>
              <a:stCxn id="8" idx="2"/>
              <a:endCxn id="48" idx="0"/>
            </p:cNvCxnSpPr>
            <p:nvPr/>
          </p:nvCxnSpPr>
          <p:spPr>
            <a:xfrm>
              <a:off x="2857879" y="1858839"/>
              <a:ext cx="760532" cy="346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B8A61C-02B1-4AF8-8E36-3C70CD9F7685}"/>
                </a:ext>
              </a:extLst>
            </p:cNvPr>
            <p:cNvCxnSpPr>
              <a:cxnSpLocks/>
              <a:stCxn id="38" idx="0"/>
              <a:endCxn id="25" idx="2"/>
            </p:cNvCxnSpPr>
            <p:nvPr/>
          </p:nvCxnSpPr>
          <p:spPr>
            <a:xfrm flipV="1">
              <a:off x="1610589" y="2772385"/>
              <a:ext cx="523344" cy="204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6FDC90-5546-40C3-B039-AD962B544860}"/>
                </a:ext>
              </a:extLst>
            </p:cNvPr>
            <p:cNvCxnSpPr>
              <a:cxnSpLocks/>
              <a:stCxn id="58" idx="0"/>
              <a:endCxn id="24" idx="2"/>
            </p:cNvCxnSpPr>
            <p:nvPr/>
          </p:nvCxnSpPr>
          <p:spPr>
            <a:xfrm flipV="1">
              <a:off x="2297306" y="2772385"/>
              <a:ext cx="190196" cy="209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D13892-F20B-4A9C-A029-0D19721D3773}"/>
                </a:ext>
              </a:extLst>
            </p:cNvPr>
            <p:cNvCxnSpPr>
              <a:cxnSpLocks/>
              <a:stCxn id="60" idx="2"/>
              <a:endCxn id="63" idx="0"/>
            </p:cNvCxnSpPr>
            <p:nvPr/>
          </p:nvCxnSpPr>
          <p:spPr>
            <a:xfrm flipH="1">
              <a:off x="1960503" y="3570316"/>
              <a:ext cx="173430" cy="18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147A226-6FD1-4A5C-B562-C6C503A793A0}"/>
                </a:ext>
              </a:extLst>
            </p:cNvPr>
            <p:cNvCxnSpPr>
              <a:cxnSpLocks/>
              <a:stCxn id="59" idx="2"/>
              <a:endCxn id="68" idx="0"/>
            </p:cNvCxnSpPr>
            <p:nvPr/>
          </p:nvCxnSpPr>
          <p:spPr>
            <a:xfrm>
              <a:off x="2487502" y="3570316"/>
              <a:ext cx="173360" cy="18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D079206-B5A2-40EA-9FE7-1A7D8E0C86EA}"/>
                </a:ext>
              </a:extLst>
            </p:cNvPr>
            <p:cNvCxnSpPr>
              <a:cxnSpLocks/>
              <a:stCxn id="29" idx="2"/>
              <a:endCxn id="43" idx="0"/>
            </p:cNvCxnSpPr>
            <p:nvPr/>
          </p:nvCxnSpPr>
          <p:spPr>
            <a:xfrm>
              <a:off x="3583083" y="3578999"/>
              <a:ext cx="295081" cy="188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64C6D4-BDC0-4DBC-9E82-B7955863F936}"/>
                </a:ext>
              </a:extLst>
            </p:cNvPr>
            <p:cNvCxnSpPr>
              <a:cxnSpLocks/>
              <a:stCxn id="34" idx="2"/>
              <a:endCxn id="53" idx="0"/>
            </p:cNvCxnSpPr>
            <p:nvPr/>
          </p:nvCxnSpPr>
          <p:spPr>
            <a:xfrm>
              <a:off x="4276560" y="3570316"/>
              <a:ext cx="246655" cy="196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E643D0-D821-4CFB-8487-C9F424D95326}"/>
                </a:ext>
              </a:extLst>
            </p:cNvPr>
            <p:cNvCxnSpPr>
              <a:cxnSpLocks/>
              <a:stCxn id="49" idx="2"/>
              <a:endCxn id="33" idx="0"/>
            </p:cNvCxnSpPr>
            <p:nvPr/>
          </p:nvCxnSpPr>
          <p:spPr>
            <a:xfrm>
              <a:off x="3808607" y="2793406"/>
              <a:ext cx="277757" cy="188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703275A-750C-48F8-B549-8E55FE3C4C5E}"/>
                </a:ext>
              </a:extLst>
            </p:cNvPr>
            <p:cNvCxnSpPr>
              <a:cxnSpLocks/>
              <a:stCxn id="50" idx="2"/>
              <a:endCxn id="28" idx="0"/>
            </p:cNvCxnSpPr>
            <p:nvPr/>
          </p:nvCxnSpPr>
          <p:spPr>
            <a:xfrm flipH="1">
              <a:off x="3392887" y="2793406"/>
              <a:ext cx="62151" cy="197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2356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Backpropagation-like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00000"/>
              </a:lnSpc>
              <a:spcBef>
                <a:spcPts val="1100"/>
              </a:spcBef>
              <a:spcAft>
                <a:spcPct val="0"/>
              </a:spcAft>
              <a:buFont typeface="Arial,Sans-Serif" panose="020B0604020202020204" pitchFamily="34" charset="0"/>
            </a:pPr>
            <a:r>
              <a:rPr lang="en-US" dirty="0">
                <a:latin typeface="IBM Plex Sans"/>
              </a:rPr>
              <a:t>Local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Based on backpropagating an importance score</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Fast to compute...</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 but applicable only on known architectures</a:t>
            </a:r>
          </a:p>
          <a:p>
            <a:endParaRPr lang="en-US" dirty="0"/>
          </a:p>
        </p:txBody>
      </p:sp>
      <p:pic>
        <p:nvPicPr>
          <p:cNvPr id="3" name="Picture 5" descr="A screenshot of a social media post&#10;&#10;Description generated with very high confidence">
            <a:extLst>
              <a:ext uri="{FF2B5EF4-FFF2-40B4-BE49-F238E27FC236}">
                <a16:creationId xmlns:a16="http://schemas.microsoft.com/office/drawing/2014/main" id="{96ABD4AD-7682-4242-93CD-545DE0E491E2}"/>
              </a:ext>
            </a:extLst>
          </p:cNvPr>
          <p:cNvPicPr>
            <a:picLocks noChangeAspect="1"/>
          </p:cNvPicPr>
          <p:nvPr/>
        </p:nvPicPr>
        <p:blipFill>
          <a:blip r:embed="rId3"/>
          <a:stretch>
            <a:fillRect/>
          </a:stretch>
        </p:blipFill>
        <p:spPr>
          <a:xfrm>
            <a:off x="907258" y="3525071"/>
            <a:ext cx="4250531" cy="900851"/>
          </a:xfrm>
          <a:prstGeom prst="rect">
            <a:avLst/>
          </a:prstGeom>
          <a:ln>
            <a:noFill/>
          </a:ln>
          <a:effectLst>
            <a:outerShdw blurRad="292100" dist="139700" dir="2700000" algn="tl" rotWithShape="0">
              <a:srgbClr val="333333">
                <a:alpha val="65000"/>
              </a:srgbClr>
            </a:outerShdw>
          </a:effectLst>
        </p:spPr>
      </p:pic>
      <p:pic>
        <p:nvPicPr>
          <p:cNvPr id="9" name="Picture 10" descr="A picture containing indoor&#10;&#10;Description generated with high confidence">
            <a:extLst>
              <a:ext uri="{FF2B5EF4-FFF2-40B4-BE49-F238E27FC236}">
                <a16:creationId xmlns:a16="http://schemas.microsoft.com/office/drawing/2014/main" id="{CC110E20-B949-4531-A74A-4133E9CF05A6}"/>
              </a:ext>
            </a:extLst>
          </p:cNvPr>
          <p:cNvPicPr>
            <a:picLocks noChangeAspect="1"/>
          </p:cNvPicPr>
          <p:nvPr/>
        </p:nvPicPr>
        <p:blipFill>
          <a:blip r:embed="rId4"/>
          <a:stretch>
            <a:fillRect/>
          </a:stretch>
        </p:blipFill>
        <p:spPr>
          <a:xfrm>
            <a:off x="321469" y="1847983"/>
            <a:ext cx="3579018" cy="1254652"/>
          </a:xfrm>
          <a:prstGeom prst="rect">
            <a:avLst/>
          </a:prstGeom>
          <a:ln>
            <a:noFill/>
          </a:ln>
          <a:effectLst>
            <a:outerShdw blurRad="292100" dist="139700" dir="2700000" algn="tl" rotWithShape="0">
              <a:srgbClr val="333333">
                <a:alpha val="65000"/>
              </a:srgbClr>
            </a:outerShdw>
          </a:effectLst>
        </p:spPr>
      </p:pic>
      <p:pic>
        <p:nvPicPr>
          <p:cNvPr id="6" name="Picture 7">
            <a:extLst>
              <a:ext uri="{FF2B5EF4-FFF2-40B4-BE49-F238E27FC236}">
                <a16:creationId xmlns:a16="http://schemas.microsoft.com/office/drawing/2014/main" id="{F90EFD8F-2EC4-4BF5-834A-A6F48D218DD8}"/>
              </a:ext>
            </a:extLst>
          </p:cNvPr>
          <p:cNvPicPr>
            <a:picLocks noChangeAspect="1"/>
          </p:cNvPicPr>
          <p:nvPr/>
        </p:nvPicPr>
        <p:blipFill>
          <a:blip r:embed="rId5"/>
          <a:stretch>
            <a:fillRect/>
          </a:stretch>
        </p:blipFill>
        <p:spPr>
          <a:xfrm>
            <a:off x="3623310" y="605417"/>
            <a:ext cx="4692015" cy="978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58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Backpropagation-like methods</a:t>
            </a:r>
          </a:p>
        </p:txBody>
      </p:sp>
      <p:pic>
        <p:nvPicPr>
          <p:cNvPr id="8" name="Picture 7">
            <a:extLst>
              <a:ext uri="{FF2B5EF4-FFF2-40B4-BE49-F238E27FC236}">
                <a16:creationId xmlns:a16="http://schemas.microsoft.com/office/drawing/2014/main" id="{0E14ABAC-8785-4D0A-A71D-4858CF22FD12}"/>
              </a:ext>
            </a:extLst>
          </p:cNvPr>
          <p:cNvPicPr>
            <a:picLocks noChangeAspect="1"/>
          </p:cNvPicPr>
          <p:nvPr/>
        </p:nvPicPr>
        <p:blipFill rotWithShape="1">
          <a:blip r:embed="rId3"/>
          <a:srcRect l="26250" t="12500" r="23542" b="12500"/>
          <a:stretch/>
        </p:blipFill>
        <p:spPr>
          <a:xfrm>
            <a:off x="1217295" y="1365885"/>
            <a:ext cx="1377318" cy="1371602"/>
          </a:xfrm>
          <a:prstGeom prst="rect">
            <a:avLst/>
          </a:prstGeom>
        </p:spPr>
      </p:pic>
      <p:pic>
        <p:nvPicPr>
          <p:cNvPr id="3" name="Picture 4" descr="A close up of a logo&#10;&#10;Description generated with very high confidence">
            <a:extLst>
              <a:ext uri="{FF2B5EF4-FFF2-40B4-BE49-F238E27FC236}">
                <a16:creationId xmlns:a16="http://schemas.microsoft.com/office/drawing/2014/main" id="{166692D7-578C-47CC-B213-29880393891E}"/>
              </a:ext>
            </a:extLst>
          </p:cNvPr>
          <p:cNvPicPr>
            <a:picLocks noChangeAspect="1"/>
          </p:cNvPicPr>
          <p:nvPr/>
        </p:nvPicPr>
        <p:blipFill rotWithShape="1">
          <a:blip r:embed="rId4"/>
          <a:srcRect l="126" b="15509"/>
          <a:stretch/>
        </p:blipFill>
        <p:spPr>
          <a:xfrm>
            <a:off x="2771775" y="1605395"/>
            <a:ext cx="4509143" cy="2082026"/>
          </a:xfrm>
          <a:prstGeom prst="rect">
            <a:avLst/>
          </a:prstGeom>
        </p:spPr>
      </p:pic>
      <p:sp>
        <p:nvSpPr>
          <p:cNvPr id="6" name="TextBox 5">
            <a:extLst>
              <a:ext uri="{FF2B5EF4-FFF2-40B4-BE49-F238E27FC236}">
                <a16:creationId xmlns:a16="http://schemas.microsoft.com/office/drawing/2014/main" id="{391DE771-F911-49D6-8041-426E4A3D0C75}"/>
              </a:ext>
            </a:extLst>
          </p:cNvPr>
          <p:cNvSpPr txBox="1"/>
          <p:nvPr/>
        </p:nvSpPr>
        <p:spPr>
          <a:xfrm>
            <a:off x="6795135" y="1971675"/>
            <a:ext cx="348615"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a:t>
            </a:r>
            <a:r>
              <a:rPr lang="en-US" sz="700" dirty="0"/>
              <a:t>c</a:t>
            </a:r>
            <a:endParaRPr lang="en-US" sz="700">
              <a:cs typeface="Calibri"/>
            </a:endParaRPr>
          </a:p>
        </p:txBody>
      </p:sp>
      <p:sp>
        <p:nvSpPr>
          <p:cNvPr id="7" name="TextBox 2">
            <a:extLst>
              <a:ext uri="{FF2B5EF4-FFF2-40B4-BE49-F238E27FC236}">
                <a16:creationId xmlns:a16="http://schemas.microsoft.com/office/drawing/2014/main" id="{27820D0D-F576-474A-89AF-8E536B7CC2D4}"/>
              </a:ext>
            </a:extLst>
          </p:cNvPr>
          <p:cNvSpPr txBox="1"/>
          <p:nvPr/>
        </p:nvSpPr>
        <p:spPr>
          <a:xfrm>
            <a:off x="231458" y="4554855"/>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http://www.heatmapping.org/</a:t>
            </a:r>
            <a:endParaRPr lang="en-US"/>
          </a:p>
        </p:txBody>
      </p:sp>
      <p:sp>
        <p:nvSpPr>
          <p:cNvPr id="13" name="Rectangle 12">
            <a:extLst>
              <a:ext uri="{FF2B5EF4-FFF2-40B4-BE49-F238E27FC236}">
                <a16:creationId xmlns:a16="http://schemas.microsoft.com/office/drawing/2014/main" id="{A2EE480E-A902-49BB-82C3-33E8035815B7}"/>
              </a:ext>
            </a:extLst>
          </p:cNvPr>
          <p:cNvSpPr/>
          <p:nvPr/>
        </p:nvSpPr>
        <p:spPr>
          <a:xfrm>
            <a:off x="4960620" y="3594735"/>
            <a:ext cx="38862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09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Backpropagation-like methods</a:t>
            </a:r>
          </a:p>
        </p:txBody>
      </p:sp>
      <p:pic>
        <p:nvPicPr>
          <p:cNvPr id="3" name="Picture 5" descr="A screenshot of a social media post&#10;&#10;Description generated with very high confidence">
            <a:extLst>
              <a:ext uri="{FF2B5EF4-FFF2-40B4-BE49-F238E27FC236}">
                <a16:creationId xmlns:a16="http://schemas.microsoft.com/office/drawing/2014/main" id="{96ABD4AD-7682-4242-93CD-545DE0E491E2}"/>
              </a:ext>
            </a:extLst>
          </p:cNvPr>
          <p:cNvPicPr>
            <a:picLocks noChangeAspect="1"/>
          </p:cNvPicPr>
          <p:nvPr/>
        </p:nvPicPr>
        <p:blipFill>
          <a:blip r:embed="rId3"/>
          <a:stretch>
            <a:fillRect/>
          </a:stretch>
        </p:blipFill>
        <p:spPr>
          <a:xfrm>
            <a:off x="2255998" y="3119306"/>
            <a:ext cx="6365081" cy="1346621"/>
          </a:xfrm>
          <a:prstGeom prst="rect">
            <a:avLst/>
          </a:prstGeom>
          <a:ln>
            <a:noFill/>
          </a:ln>
          <a:effectLst>
            <a:outerShdw blurRad="292100" dist="139700" dir="2700000" algn="tl" rotWithShape="0">
              <a:srgbClr val="333333">
                <a:alpha val="65000"/>
              </a:srgbClr>
            </a:outerShdw>
          </a:effectLst>
        </p:spPr>
      </p:pic>
      <p:pic>
        <p:nvPicPr>
          <p:cNvPr id="9" name="Picture 10" descr="A picture containing indoor&#10;&#10;Description generated with high confidence">
            <a:extLst>
              <a:ext uri="{FF2B5EF4-FFF2-40B4-BE49-F238E27FC236}">
                <a16:creationId xmlns:a16="http://schemas.microsoft.com/office/drawing/2014/main" id="{CC110E20-B949-4531-A74A-4133E9CF05A6}"/>
              </a:ext>
            </a:extLst>
          </p:cNvPr>
          <p:cNvPicPr>
            <a:picLocks noChangeAspect="1"/>
          </p:cNvPicPr>
          <p:nvPr/>
        </p:nvPicPr>
        <p:blipFill>
          <a:blip r:embed="rId4"/>
          <a:stretch>
            <a:fillRect/>
          </a:stretch>
        </p:blipFill>
        <p:spPr>
          <a:xfrm>
            <a:off x="1007269" y="1585093"/>
            <a:ext cx="3904773" cy="1368952"/>
          </a:xfrm>
          <a:prstGeom prst="rect">
            <a:avLst/>
          </a:prstGeom>
          <a:ln>
            <a:noFill/>
          </a:ln>
          <a:effectLst>
            <a:outerShdw blurRad="292100" dist="139700" dir="2700000" algn="tl" rotWithShape="0">
              <a:srgbClr val="333333">
                <a:alpha val="65000"/>
              </a:srgbClr>
            </a:outerShdw>
          </a:effectLst>
        </p:spPr>
      </p:pic>
      <p:pic>
        <p:nvPicPr>
          <p:cNvPr id="12" name="Picture 7" descr="A screenshot of a cell phone&#10;&#10;Description generated with very high confidence">
            <a:extLst>
              <a:ext uri="{FF2B5EF4-FFF2-40B4-BE49-F238E27FC236}">
                <a16:creationId xmlns:a16="http://schemas.microsoft.com/office/drawing/2014/main" id="{20F508CC-E826-41FF-BFA1-8D2ADB2FD2B3}"/>
              </a:ext>
            </a:extLst>
          </p:cNvPr>
          <p:cNvPicPr>
            <a:picLocks noChangeAspect="1"/>
          </p:cNvPicPr>
          <p:nvPr/>
        </p:nvPicPr>
        <p:blipFill>
          <a:blip r:embed="rId5"/>
          <a:stretch>
            <a:fillRect/>
          </a:stretch>
        </p:blipFill>
        <p:spPr>
          <a:xfrm>
            <a:off x="3960495" y="588272"/>
            <a:ext cx="4166235" cy="869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688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Backpropagation-like methods</a:t>
            </a:r>
          </a:p>
        </p:txBody>
      </p:sp>
      <p:pic>
        <p:nvPicPr>
          <p:cNvPr id="8" name="Picture 7" descr="A screenshot of a cell phone&#10;&#10;Description generated with very high confidence">
            <a:extLst>
              <a:ext uri="{FF2B5EF4-FFF2-40B4-BE49-F238E27FC236}">
                <a16:creationId xmlns:a16="http://schemas.microsoft.com/office/drawing/2014/main" id="{61879427-3ECA-4E9A-A2D6-6BE376E3BF85}"/>
              </a:ext>
            </a:extLst>
          </p:cNvPr>
          <p:cNvPicPr>
            <a:picLocks noGrp="1" noChangeAspect="1"/>
          </p:cNvPicPr>
          <p:nvPr/>
        </p:nvPicPr>
        <p:blipFill rotWithShape="1">
          <a:blip r:embed="rId3"/>
          <a:srcRect t="333" b="832"/>
          <a:stretch/>
        </p:blipFill>
        <p:spPr>
          <a:xfrm>
            <a:off x="380048" y="1007269"/>
            <a:ext cx="8286750" cy="3393479"/>
          </a:xfrm>
          <a:prstGeom prst="rect">
            <a:avLst/>
          </a:prstGeom>
        </p:spPr>
      </p:pic>
      <p:sp>
        <p:nvSpPr>
          <p:cNvPr id="9" name="TextBox 2">
            <a:extLst>
              <a:ext uri="{FF2B5EF4-FFF2-40B4-BE49-F238E27FC236}">
                <a16:creationId xmlns:a16="http://schemas.microsoft.com/office/drawing/2014/main" id="{00BBFC59-51C7-474B-AFB5-F4D304D70291}"/>
              </a:ext>
            </a:extLst>
          </p:cNvPr>
          <p:cNvSpPr txBox="1"/>
          <p:nvPr/>
        </p:nvSpPr>
        <p:spPr>
          <a:xfrm>
            <a:off x="231458" y="4606290"/>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Ancona, Marco, et al. "Towards better understanding of gradient-based attribution methods for deep neural networks." </a:t>
            </a:r>
            <a:r>
              <a:rPr lang="en-US" sz="800" dirty="0" err="1">
                <a:ea typeface="+mn-lt"/>
                <a:cs typeface="+mn-lt"/>
              </a:rPr>
              <a:t>arXiv</a:t>
            </a:r>
            <a:r>
              <a:rPr lang="en-US" sz="800" dirty="0">
                <a:ea typeface="+mn-lt"/>
                <a:cs typeface="+mn-lt"/>
              </a:rPr>
              <a:t> preprint arXiv:1711.06104 (2017).</a:t>
            </a:r>
            <a:endParaRPr lang="en-US" dirty="0"/>
          </a:p>
        </p:txBody>
      </p:sp>
      <p:sp>
        <p:nvSpPr>
          <p:cNvPr id="3" name="Rectangle 2">
            <a:extLst>
              <a:ext uri="{FF2B5EF4-FFF2-40B4-BE49-F238E27FC236}">
                <a16:creationId xmlns:a16="http://schemas.microsoft.com/office/drawing/2014/main" id="{D6A435D9-E1C0-4F94-A76D-D9DFAB8CE3CD}"/>
              </a:ext>
            </a:extLst>
          </p:cNvPr>
          <p:cNvSpPr/>
          <p:nvPr/>
        </p:nvSpPr>
        <p:spPr>
          <a:xfrm>
            <a:off x="1611630" y="1245870"/>
            <a:ext cx="3577590" cy="315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2F7A87-4CF6-4950-9417-9919C41B24CD}"/>
              </a:ext>
            </a:extLst>
          </p:cNvPr>
          <p:cNvSpPr/>
          <p:nvPr/>
        </p:nvSpPr>
        <p:spPr>
          <a:xfrm>
            <a:off x="6984402" y="1406899"/>
            <a:ext cx="828675" cy="3034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029ABB-12A0-4698-B53B-D95F97DA33AC}"/>
              </a:ext>
            </a:extLst>
          </p:cNvPr>
          <p:cNvSpPr/>
          <p:nvPr/>
        </p:nvSpPr>
        <p:spPr>
          <a:xfrm>
            <a:off x="7835937" y="1406899"/>
            <a:ext cx="828675" cy="3034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94DD43-35D4-4238-AB3A-52415E4AD1C6}"/>
              </a:ext>
            </a:extLst>
          </p:cNvPr>
          <p:cNvSpPr/>
          <p:nvPr/>
        </p:nvSpPr>
        <p:spPr>
          <a:xfrm>
            <a:off x="6138582" y="1406898"/>
            <a:ext cx="828675" cy="3034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1DF5FC-2182-4621-B08B-599DD51A97F2}"/>
              </a:ext>
            </a:extLst>
          </p:cNvPr>
          <p:cNvSpPr/>
          <p:nvPr/>
        </p:nvSpPr>
        <p:spPr>
          <a:xfrm>
            <a:off x="5287047" y="1406898"/>
            <a:ext cx="828675" cy="3034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9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285750" indent="-285750">
              <a:lnSpc>
                <a:spcPct val="100000"/>
              </a:lnSpc>
              <a:spcBef>
                <a:spcPts val="1100"/>
              </a:spcBef>
              <a:spcAft>
                <a:spcPct val="0"/>
              </a:spcAft>
              <a:buFont typeface="Arial,Sans-Serif" panose="020B0604020202020204" pitchFamily="34" charset="0"/>
            </a:pPr>
            <a:r>
              <a:rPr lang="en-US" dirty="0">
                <a:latin typeface="IBM Plex Sans"/>
              </a:rPr>
              <a:t>Local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Do not need to know the model architecture</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Idea: analyze how </a:t>
            </a:r>
            <a:r>
              <a:rPr lang="en-US" i="1" dirty="0">
                <a:latin typeface="IBM Plex Sans"/>
              </a:rPr>
              <a:t>small</a:t>
            </a:r>
            <a:r>
              <a:rPr lang="en-US" dirty="0">
                <a:latin typeface="IBM Plex Sans"/>
              </a:rPr>
              <a:t> changes in the input change the output</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But computationally heavy, and need to know </a:t>
            </a:r>
            <a:r>
              <a:rPr lang="en-US" i="1" dirty="0">
                <a:latin typeface="IBM Plex Sans"/>
              </a:rPr>
              <a:t>how to perturb</a:t>
            </a:r>
            <a:r>
              <a:rPr lang="en-US" dirty="0">
                <a:latin typeface="IBM Plex Sans"/>
              </a:rPr>
              <a:t> a sample</a:t>
            </a:r>
            <a:endParaRPr lang="en-US" dirty="0"/>
          </a:p>
          <a:p>
            <a:endParaRPr lang="en-US" dirty="0"/>
          </a:p>
        </p:txBody>
      </p:sp>
      <p:pic>
        <p:nvPicPr>
          <p:cNvPr id="3" name="Picture 5">
            <a:extLst>
              <a:ext uri="{FF2B5EF4-FFF2-40B4-BE49-F238E27FC236}">
                <a16:creationId xmlns:a16="http://schemas.microsoft.com/office/drawing/2014/main" id="{869EC3A8-ACC3-494E-84A8-3C7C2CEE5FDA}"/>
              </a:ext>
            </a:extLst>
          </p:cNvPr>
          <p:cNvPicPr>
            <a:picLocks noChangeAspect="1"/>
          </p:cNvPicPr>
          <p:nvPr/>
        </p:nvPicPr>
        <p:blipFill>
          <a:blip r:embed="rId3"/>
          <a:stretch>
            <a:fillRect/>
          </a:stretch>
        </p:blipFill>
        <p:spPr>
          <a:xfrm>
            <a:off x="528791" y="3523580"/>
            <a:ext cx="4672012" cy="1015370"/>
          </a:xfrm>
          <a:prstGeom prst="rect">
            <a:avLst/>
          </a:prstGeom>
          <a:ln>
            <a:noFill/>
          </a:ln>
          <a:effectLst>
            <a:outerShdw blurRad="292100" dist="139700" dir="2700000" algn="tl" rotWithShape="0">
              <a:srgbClr val="333333">
                <a:alpha val="65000"/>
              </a:srgbClr>
            </a:outerShdw>
          </a:effectLst>
        </p:spPr>
      </p:pic>
      <p:pic>
        <p:nvPicPr>
          <p:cNvPr id="7" name="Picture 7" descr="A picture containing bottle&#10;&#10;Description generated with very high confidence">
            <a:extLst>
              <a:ext uri="{FF2B5EF4-FFF2-40B4-BE49-F238E27FC236}">
                <a16:creationId xmlns:a16="http://schemas.microsoft.com/office/drawing/2014/main" id="{8BE3430E-65DA-421F-BB24-FEA79F25BD13}"/>
              </a:ext>
            </a:extLst>
          </p:cNvPr>
          <p:cNvPicPr>
            <a:picLocks noChangeAspect="1"/>
          </p:cNvPicPr>
          <p:nvPr/>
        </p:nvPicPr>
        <p:blipFill>
          <a:blip r:embed="rId4"/>
          <a:stretch>
            <a:fillRect/>
          </a:stretch>
        </p:blipFill>
        <p:spPr>
          <a:xfrm>
            <a:off x="528637" y="1893372"/>
            <a:ext cx="3636168" cy="1192449"/>
          </a:xfrm>
          <a:prstGeom prst="rect">
            <a:avLst/>
          </a:prstGeom>
          <a:ln>
            <a:noFill/>
          </a:ln>
          <a:effectLst>
            <a:outerShdw blurRad="292100" dist="139700" dir="2700000" algn="tl" rotWithShape="0">
              <a:srgbClr val="333333">
                <a:alpha val="65000"/>
              </a:srgbClr>
            </a:outerShdw>
          </a:effectLst>
        </p:spPr>
      </p:pic>
      <p:pic>
        <p:nvPicPr>
          <p:cNvPr id="9" name="Picture 10" descr="A close up of a logo&#10;&#10;Description generated with high confidence">
            <a:extLst>
              <a:ext uri="{FF2B5EF4-FFF2-40B4-BE49-F238E27FC236}">
                <a16:creationId xmlns:a16="http://schemas.microsoft.com/office/drawing/2014/main" id="{16D9B256-CFDE-4687-BA85-631A99AF400D}"/>
              </a:ext>
            </a:extLst>
          </p:cNvPr>
          <p:cNvPicPr>
            <a:picLocks noChangeAspect="1"/>
          </p:cNvPicPr>
          <p:nvPr/>
        </p:nvPicPr>
        <p:blipFill>
          <a:blip r:embed="rId5"/>
          <a:stretch>
            <a:fillRect/>
          </a:stretch>
        </p:blipFill>
        <p:spPr>
          <a:xfrm>
            <a:off x="1814513" y="672572"/>
            <a:ext cx="3121818" cy="1055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589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OCCLUSIONS</a:t>
            </a:r>
            <a:endParaRPr lang="en-US" dirty="0">
              <a:latin typeface="IBM Plex Sans"/>
            </a:endParaRPr>
          </a:p>
          <a:p>
            <a:pPr marL="285750" indent="-285750">
              <a:lnSpc>
                <a:spcPct val="100000"/>
              </a:lnSpc>
              <a:spcBef>
                <a:spcPts val="1100"/>
              </a:spcBef>
              <a:spcAft>
                <a:spcPct val="0"/>
              </a:spcAft>
              <a:buFont typeface="Arial,Sans-Serif"/>
            </a:pPr>
            <a:r>
              <a:rPr lang="en-US" dirty="0">
                <a:latin typeface="IBM Plex Sans"/>
              </a:rPr>
              <a:t>Perturb sample by occluding some pixels</a:t>
            </a:r>
          </a:p>
          <a:p>
            <a:pPr marL="342900" lvl="2" indent="-173355">
              <a:lnSpc>
                <a:spcPct val="100000"/>
              </a:lnSpc>
              <a:spcBef>
                <a:spcPts val="1100"/>
              </a:spcBef>
              <a:spcAft>
                <a:spcPct val="0"/>
              </a:spcAft>
              <a:buFont typeface="Arial,Sans-Serif"/>
            </a:pPr>
            <a:r>
              <a:rPr lang="en-US" dirty="0">
                <a:latin typeface="IBM Plex Sans"/>
              </a:rPr>
              <a:t>But what does occlusion mean?</a:t>
            </a:r>
          </a:p>
        </p:txBody>
      </p:sp>
      <p:pic>
        <p:nvPicPr>
          <p:cNvPr id="3" name="Picture 5">
            <a:extLst>
              <a:ext uri="{FF2B5EF4-FFF2-40B4-BE49-F238E27FC236}">
                <a16:creationId xmlns:a16="http://schemas.microsoft.com/office/drawing/2014/main" id="{8D7D54DB-090C-4D50-AF4E-285DC9FCFB9F}"/>
              </a:ext>
            </a:extLst>
          </p:cNvPr>
          <p:cNvPicPr>
            <a:picLocks noChangeAspect="1"/>
          </p:cNvPicPr>
          <p:nvPr/>
        </p:nvPicPr>
        <p:blipFill rotWithShape="1">
          <a:blip r:embed="rId3"/>
          <a:srcRect l="-58" t="8675" r="64914"/>
          <a:stretch/>
        </p:blipFill>
        <p:spPr>
          <a:xfrm>
            <a:off x="228665" y="1373837"/>
            <a:ext cx="2381113" cy="2329860"/>
          </a:xfrm>
          <a:prstGeom prst="rect">
            <a:avLst/>
          </a:prstGeom>
        </p:spPr>
      </p:pic>
      <p:sp>
        <p:nvSpPr>
          <p:cNvPr id="6" name="TextBox 2">
            <a:extLst>
              <a:ext uri="{FF2B5EF4-FFF2-40B4-BE49-F238E27FC236}">
                <a16:creationId xmlns:a16="http://schemas.microsoft.com/office/drawing/2014/main" id="{FCD3E701-C00E-4FCF-BF50-2933D6DCB6FF}"/>
              </a:ext>
            </a:extLst>
          </p:cNvPr>
          <p:cNvSpPr txBox="1"/>
          <p:nvPr/>
        </p:nvSpPr>
        <p:spPr>
          <a:xfrm>
            <a:off x="231458" y="4499134"/>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Zeiler M.D., Fergus R. (2014) Visualizing and Understanding Convolutional Networks. In: Fleet D., </a:t>
            </a:r>
            <a:r>
              <a:rPr lang="en-US" sz="800" dirty="0" err="1">
                <a:ea typeface="+mn-lt"/>
                <a:cs typeface="+mn-lt"/>
              </a:rPr>
              <a:t>Pajdla</a:t>
            </a:r>
            <a:r>
              <a:rPr lang="en-US" sz="800" dirty="0">
                <a:ea typeface="+mn-lt"/>
                <a:cs typeface="+mn-lt"/>
              </a:rPr>
              <a:t> T., Schiele B., </a:t>
            </a:r>
            <a:r>
              <a:rPr lang="en-US" sz="800" dirty="0" err="1">
                <a:ea typeface="+mn-lt"/>
                <a:cs typeface="+mn-lt"/>
              </a:rPr>
              <a:t>Tuytelaars</a:t>
            </a:r>
            <a:r>
              <a:rPr lang="en-US" sz="800" dirty="0">
                <a:ea typeface="+mn-lt"/>
                <a:cs typeface="+mn-lt"/>
              </a:rPr>
              <a:t> T. (eds) Computer Vision – ECCV 2014. ECCV 2014. Lecture Notes in Computer Science, vol 8689. Springer, Cham</a:t>
            </a:r>
            <a:endParaRPr lang="en-US" dirty="0"/>
          </a:p>
        </p:txBody>
      </p:sp>
      <p:pic>
        <p:nvPicPr>
          <p:cNvPr id="9" name="Picture 5" descr="A picture containing animal&#10;&#10;Description generated with very high confidence">
            <a:extLst>
              <a:ext uri="{FF2B5EF4-FFF2-40B4-BE49-F238E27FC236}">
                <a16:creationId xmlns:a16="http://schemas.microsoft.com/office/drawing/2014/main" id="{15565D71-F7E5-46D7-AEC1-E49CBD35E93D}"/>
              </a:ext>
            </a:extLst>
          </p:cNvPr>
          <p:cNvPicPr>
            <a:picLocks noChangeAspect="1"/>
          </p:cNvPicPr>
          <p:nvPr/>
        </p:nvPicPr>
        <p:blipFill rotWithShape="1">
          <a:blip r:embed="rId3"/>
          <a:srcRect l="-58" t="8675" r="64914"/>
          <a:stretch/>
        </p:blipFill>
        <p:spPr>
          <a:xfrm>
            <a:off x="2508520" y="1373837"/>
            <a:ext cx="2381113" cy="2329860"/>
          </a:xfrm>
          <a:prstGeom prst="rect">
            <a:avLst/>
          </a:prstGeom>
        </p:spPr>
      </p:pic>
      <p:sp>
        <p:nvSpPr>
          <p:cNvPr id="8" name="Rectangle 7">
            <a:extLst>
              <a:ext uri="{FF2B5EF4-FFF2-40B4-BE49-F238E27FC236}">
                <a16:creationId xmlns:a16="http://schemas.microsoft.com/office/drawing/2014/main" id="{748C3C3B-D229-4D92-BE62-A75757C125BF}"/>
              </a:ext>
            </a:extLst>
          </p:cNvPr>
          <p:cNvSpPr/>
          <p:nvPr/>
        </p:nvSpPr>
        <p:spPr>
          <a:xfrm>
            <a:off x="4501946" y="2145275"/>
            <a:ext cx="109384" cy="115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6D0270-F805-418B-992E-D6DE1551FDE3}"/>
              </a:ext>
            </a:extLst>
          </p:cNvPr>
          <p:cNvSpPr/>
          <p:nvPr/>
        </p:nvSpPr>
        <p:spPr>
          <a:xfrm flipH="1" flipV="1">
            <a:off x="3972233" y="2500466"/>
            <a:ext cx="50389" cy="44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D8C86D-2F8E-4F3E-9A33-21E0FA4BA978}"/>
              </a:ext>
            </a:extLst>
          </p:cNvPr>
          <p:cNvSpPr/>
          <p:nvPr/>
        </p:nvSpPr>
        <p:spPr>
          <a:xfrm flipH="1" flipV="1">
            <a:off x="4261055" y="2494320"/>
            <a:ext cx="93405" cy="8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01E461-80AD-45C1-B6A6-B388CF569CA6}"/>
              </a:ext>
            </a:extLst>
          </p:cNvPr>
          <p:cNvSpPr/>
          <p:nvPr/>
        </p:nvSpPr>
        <p:spPr>
          <a:xfrm flipH="1" flipV="1">
            <a:off x="4107425" y="2949061"/>
            <a:ext cx="93405" cy="87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92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pic>
        <p:nvPicPr>
          <p:cNvPr id="3" name="Picture 5">
            <a:extLst>
              <a:ext uri="{FF2B5EF4-FFF2-40B4-BE49-F238E27FC236}">
                <a16:creationId xmlns:a16="http://schemas.microsoft.com/office/drawing/2014/main" id="{8D7D54DB-090C-4D50-AF4E-285DC9FCFB9F}"/>
              </a:ext>
            </a:extLst>
          </p:cNvPr>
          <p:cNvPicPr>
            <a:picLocks noChangeAspect="1"/>
          </p:cNvPicPr>
          <p:nvPr/>
        </p:nvPicPr>
        <p:blipFill>
          <a:blip r:embed="rId3"/>
          <a:stretch>
            <a:fillRect/>
          </a:stretch>
        </p:blipFill>
        <p:spPr>
          <a:xfrm>
            <a:off x="2070026" y="679434"/>
            <a:ext cx="5237520" cy="1973518"/>
          </a:xfrm>
          <a:prstGeom prst="rect">
            <a:avLst/>
          </a:prstGeom>
        </p:spPr>
      </p:pic>
      <p:pic>
        <p:nvPicPr>
          <p:cNvPr id="7" name="Picture 7" descr="A close up of a piece of paper&#10;&#10;Description generated with high confidence">
            <a:extLst>
              <a:ext uri="{FF2B5EF4-FFF2-40B4-BE49-F238E27FC236}">
                <a16:creationId xmlns:a16="http://schemas.microsoft.com/office/drawing/2014/main" id="{9BFDAC72-275B-4DD3-B029-01969355CD5D}"/>
              </a:ext>
            </a:extLst>
          </p:cNvPr>
          <p:cNvPicPr>
            <a:picLocks noChangeAspect="1"/>
          </p:cNvPicPr>
          <p:nvPr/>
        </p:nvPicPr>
        <p:blipFill>
          <a:blip r:embed="rId4"/>
          <a:stretch>
            <a:fillRect/>
          </a:stretch>
        </p:blipFill>
        <p:spPr>
          <a:xfrm>
            <a:off x="3186480" y="2633058"/>
            <a:ext cx="3006827" cy="1648746"/>
          </a:xfrm>
          <a:prstGeom prst="rect">
            <a:avLst/>
          </a:prstGeom>
        </p:spPr>
      </p:pic>
      <p:sp>
        <p:nvSpPr>
          <p:cNvPr id="6" name="TextBox 2">
            <a:extLst>
              <a:ext uri="{FF2B5EF4-FFF2-40B4-BE49-F238E27FC236}">
                <a16:creationId xmlns:a16="http://schemas.microsoft.com/office/drawing/2014/main" id="{FCD3E701-C00E-4FCF-BF50-2933D6DCB6FF}"/>
              </a:ext>
            </a:extLst>
          </p:cNvPr>
          <p:cNvSpPr txBox="1"/>
          <p:nvPr/>
        </p:nvSpPr>
        <p:spPr>
          <a:xfrm>
            <a:off x="231458" y="4499134"/>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Zeiler M.D., Fergus R. (2014) Visualizing and Understanding Convolutional Networks. In: Fleet D., </a:t>
            </a:r>
            <a:r>
              <a:rPr lang="en-US" sz="800" dirty="0" err="1">
                <a:ea typeface="+mn-lt"/>
                <a:cs typeface="+mn-lt"/>
              </a:rPr>
              <a:t>Pajdla</a:t>
            </a:r>
            <a:r>
              <a:rPr lang="en-US" sz="800" dirty="0">
                <a:ea typeface="+mn-lt"/>
                <a:cs typeface="+mn-lt"/>
              </a:rPr>
              <a:t> T., Schiele B., </a:t>
            </a:r>
            <a:r>
              <a:rPr lang="en-US" sz="800" dirty="0" err="1">
                <a:ea typeface="+mn-lt"/>
                <a:cs typeface="+mn-lt"/>
              </a:rPr>
              <a:t>Tuytelaars</a:t>
            </a:r>
            <a:r>
              <a:rPr lang="en-US" sz="800" dirty="0">
                <a:ea typeface="+mn-lt"/>
                <a:cs typeface="+mn-lt"/>
              </a:rPr>
              <a:t> T. (eds) Computer Vision – ECCV 2014. ECCV 2014. Lecture Notes in Computer Science, vol 8689. Springer, Cham</a:t>
            </a:r>
            <a:endParaRPr lang="en-US" dirty="0"/>
          </a:p>
        </p:txBody>
      </p:sp>
    </p:spTree>
    <p:extLst>
      <p:ext uri="{BB962C8B-B14F-4D97-AF65-F5344CB8AC3E}">
        <p14:creationId xmlns:p14="http://schemas.microsoft.com/office/powerpoint/2010/main" val="3771498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marL="0" indent="0">
              <a:lnSpc>
                <a:spcPct val="100000"/>
              </a:lnSpc>
              <a:spcBef>
                <a:spcPts val="1100"/>
              </a:spcBef>
              <a:spcAft>
                <a:spcPct val="0"/>
              </a:spcAft>
              <a:buNone/>
            </a:pPr>
            <a:r>
              <a:rPr lang="en-US" b="1" dirty="0">
                <a:latin typeface="IBM Plex Sans"/>
              </a:rPr>
              <a:t>LIME</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Perturbs samples in a neighborhood of a sample</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Then fits a </a:t>
            </a:r>
            <a:r>
              <a:rPr lang="en-US" i="1" dirty="0">
                <a:latin typeface="IBM Plex Sans"/>
              </a:rPr>
              <a:t>linear</a:t>
            </a:r>
            <a:r>
              <a:rPr lang="en-US" dirty="0">
                <a:latin typeface="IBM Plex Sans"/>
              </a:rPr>
              <a:t> model</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The weights of the linear model are used as  importance score of the features</a:t>
            </a:r>
            <a:endParaRPr lang="en-US" dirty="0"/>
          </a:p>
          <a:p>
            <a:endParaRPr lang="en-US" dirty="0"/>
          </a:p>
        </p:txBody>
      </p:sp>
      <p:pic>
        <p:nvPicPr>
          <p:cNvPr id="3" name="Picture 5" descr="A close up of text on a white surface&#10;&#10;Description generated with high confidence">
            <a:extLst>
              <a:ext uri="{FF2B5EF4-FFF2-40B4-BE49-F238E27FC236}">
                <a16:creationId xmlns:a16="http://schemas.microsoft.com/office/drawing/2014/main" id="{BCD5E041-F5EA-4D80-A3AE-19D16A94ABEA}"/>
              </a:ext>
            </a:extLst>
          </p:cNvPr>
          <p:cNvPicPr>
            <a:picLocks noChangeAspect="1"/>
          </p:cNvPicPr>
          <p:nvPr/>
        </p:nvPicPr>
        <p:blipFill>
          <a:blip r:embed="rId3"/>
          <a:stretch>
            <a:fillRect/>
          </a:stretch>
        </p:blipFill>
        <p:spPr>
          <a:xfrm>
            <a:off x="415999" y="1421752"/>
            <a:ext cx="4218467" cy="2658844"/>
          </a:xfrm>
          <a:prstGeom prst="rect">
            <a:avLst/>
          </a:prstGeom>
        </p:spPr>
      </p:pic>
      <p:sp>
        <p:nvSpPr>
          <p:cNvPr id="6" name="TextBox 2">
            <a:extLst>
              <a:ext uri="{FF2B5EF4-FFF2-40B4-BE49-F238E27FC236}">
                <a16:creationId xmlns:a16="http://schemas.microsoft.com/office/drawing/2014/main" id="{E51812EE-14EC-480F-B380-F3F23DD3EEF8}"/>
              </a:ext>
            </a:extLst>
          </p:cNvPr>
          <p:cNvSpPr txBox="1"/>
          <p:nvPr/>
        </p:nvSpPr>
        <p:spPr>
          <a:xfrm>
            <a:off x="231458" y="4499133"/>
            <a:ext cx="89125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Sameer Singh, and Carlos </a:t>
            </a:r>
            <a:r>
              <a:rPr lang="en-US" sz="800" dirty="0" err="1">
                <a:ea typeface="+mn-lt"/>
                <a:cs typeface="+mn-lt"/>
              </a:rPr>
              <a:t>Guestrin</a:t>
            </a:r>
            <a:r>
              <a:rPr lang="en-US" sz="800" dirty="0">
                <a:ea typeface="+mn-lt"/>
                <a:cs typeface="+mn-lt"/>
              </a:rPr>
              <a:t>. “‘Why Should I Trust You?’” Proceedings of the 22nd ACM SIGKDD International Conference on Knowledge Discovery and Data Mining - KDD  ’16 (2016): n. </a:t>
            </a:r>
            <a:r>
              <a:rPr lang="en-US" sz="800" dirty="0" err="1">
                <a:ea typeface="+mn-lt"/>
                <a:cs typeface="+mn-lt"/>
              </a:rPr>
              <a:t>pag</a:t>
            </a:r>
            <a:r>
              <a:rPr lang="en-US" sz="800" dirty="0">
                <a:ea typeface="+mn-lt"/>
                <a:cs typeface="+mn-lt"/>
              </a:rPr>
              <a:t>. </a:t>
            </a:r>
            <a:r>
              <a:rPr lang="en-US" sz="800" dirty="0" err="1">
                <a:ea typeface="+mn-lt"/>
                <a:cs typeface="+mn-lt"/>
              </a:rPr>
              <a:t>Crossref</a:t>
            </a:r>
            <a:r>
              <a:rPr lang="en-US" sz="800" dirty="0">
                <a:ea typeface="+mn-lt"/>
                <a:cs typeface="+mn-lt"/>
              </a:rPr>
              <a:t>. Web.</a:t>
            </a:r>
            <a:endParaRPr lang="en-US" dirty="0">
              <a:ea typeface="+mn-lt"/>
              <a:cs typeface="+mn-lt"/>
            </a:endParaRPr>
          </a:p>
          <a:p>
            <a:endParaRPr lang="en-US" sz="800" dirty="0">
              <a:cs typeface="Calibri"/>
            </a:endParaRPr>
          </a:p>
        </p:txBody>
      </p:sp>
    </p:spTree>
    <p:extLst>
      <p:ext uri="{BB962C8B-B14F-4D97-AF65-F5344CB8AC3E}">
        <p14:creationId xmlns:p14="http://schemas.microsoft.com/office/powerpoint/2010/main" val="210686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16" name="Title">
            <a:extLst>
              <a:ext uri="{FF2B5EF4-FFF2-40B4-BE49-F238E27FC236}">
                <a16:creationId xmlns:a16="http://schemas.microsoft.com/office/drawing/2014/main" id="{9D09B5E0-64F0-4B69-9C75-D2CCFB23C591}"/>
              </a:ext>
            </a:extLst>
          </p:cNvPr>
          <p:cNvSpPr txBox="1">
            <a:spLocks/>
          </p:cNvSpPr>
          <p:nvPr/>
        </p:nvSpPr>
        <p:spPr>
          <a:xfrm>
            <a:off x="228664" y="116568"/>
            <a:ext cx="4473963" cy="4873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IBM Plex Sans" panose="020B0503050203000203" pitchFamily="34" charset="77"/>
                <a:ea typeface="+mj-ea"/>
                <a:cs typeface="+mj-cs"/>
              </a:defRPr>
            </a:lvl1pPr>
          </a:lstStyle>
          <a:p>
            <a:r>
              <a:rPr lang="en-US" dirty="0">
                <a:latin typeface="IBM Plex Sans"/>
              </a:rPr>
              <a:t>Why Interpretability?</a:t>
            </a:r>
            <a:endParaRPr lang="en-US" dirty="0"/>
          </a:p>
        </p:txBody>
      </p:sp>
    </p:spTree>
    <p:extLst>
      <p:ext uri="{BB962C8B-B14F-4D97-AF65-F5344CB8AC3E}">
        <p14:creationId xmlns:p14="http://schemas.microsoft.com/office/powerpoint/2010/main" val="1296312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pic>
        <p:nvPicPr>
          <p:cNvPr id="7" name="Picture 7" descr="A picture containing photo, showing, different&#10;&#10;Description generated with very high confidence">
            <a:extLst>
              <a:ext uri="{FF2B5EF4-FFF2-40B4-BE49-F238E27FC236}">
                <a16:creationId xmlns:a16="http://schemas.microsoft.com/office/drawing/2014/main" id="{A6588BB8-FCD4-4275-A41C-3F25DF2A4620}"/>
              </a:ext>
            </a:extLst>
          </p:cNvPr>
          <p:cNvPicPr>
            <a:picLocks noChangeAspect="1"/>
          </p:cNvPicPr>
          <p:nvPr/>
        </p:nvPicPr>
        <p:blipFill>
          <a:blip r:embed="rId3"/>
          <a:stretch>
            <a:fillRect/>
          </a:stretch>
        </p:blipFill>
        <p:spPr>
          <a:xfrm>
            <a:off x="502389" y="1336060"/>
            <a:ext cx="8092705" cy="2710614"/>
          </a:xfrm>
          <a:prstGeom prst="rect">
            <a:avLst/>
          </a:prstGeom>
        </p:spPr>
      </p:pic>
      <p:sp>
        <p:nvSpPr>
          <p:cNvPr id="3" name="TextBox 2">
            <a:extLst>
              <a:ext uri="{FF2B5EF4-FFF2-40B4-BE49-F238E27FC236}">
                <a16:creationId xmlns:a16="http://schemas.microsoft.com/office/drawing/2014/main" id="{79B65DDA-5985-425C-92BC-35F576DAA1F0}"/>
              </a:ext>
            </a:extLst>
          </p:cNvPr>
          <p:cNvSpPr txBox="1"/>
          <p:nvPr/>
        </p:nvSpPr>
        <p:spPr>
          <a:xfrm>
            <a:off x="231458" y="4499133"/>
            <a:ext cx="89125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Sameer Singh, and Carlos </a:t>
            </a:r>
            <a:r>
              <a:rPr lang="en-US" sz="800" dirty="0" err="1">
                <a:ea typeface="+mn-lt"/>
                <a:cs typeface="+mn-lt"/>
              </a:rPr>
              <a:t>Guestrin</a:t>
            </a:r>
            <a:r>
              <a:rPr lang="en-US" sz="800" dirty="0">
                <a:ea typeface="+mn-lt"/>
                <a:cs typeface="+mn-lt"/>
              </a:rPr>
              <a:t>. “‘Why Should I Trust You?’” Proceedings of the 22nd ACM SIGKDD International Conference on Knowledge Discovery and Data Mining - KDD  ’16 (2016): n. </a:t>
            </a:r>
            <a:r>
              <a:rPr lang="en-US" sz="800" dirty="0" err="1">
                <a:ea typeface="+mn-lt"/>
                <a:cs typeface="+mn-lt"/>
              </a:rPr>
              <a:t>pag</a:t>
            </a:r>
            <a:r>
              <a:rPr lang="en-US" sz="800" dirty="0">
                <a:ea typeface="+mn-lt"/>
                <a:cs typeface="+mn-lt"/>
              </a:rPr>
              <a:t>. </a:t>
            </a:r>
            <a:r>
              <a:rPr lang="en-US" sz="800" dirty="0" err="1">
                <a:ea typeface="+mn-lt"/>
                <a:cs typeface="+mn-lt"/>
              </a:rPr>
              <a:t>Crossref</a:t>
            </a:r>
            <a:r>
              <a:rPr lang="en-US" sz="800" dirty="0">
                <a:ea typeface="+mn-lt"/>
                <a:cs typeface="+mn-lt"/>
              </a:rPr>
              <a:t>. Web.</a:t>
            </a:r>
            <a:endParaRPr lang="en-US" dirty="0">
              <a:ea typeface="+mn-lt"/>
              <a:cs typeface="+mn-lt"/>
            </a:endParaRPr>
          </a:p>
          <a:p>
            <a:endParaRPr lang="en-US" sz="800" dirty="0">
              <a:cs typeface="Calibri"/>
            </a:endParaRPr>
          </a:p>
        </p:txBody>
      </p:sp>
      <p:pic>
        <p:nvPicPr>
          <p:cNvPr id="5" name="Picture 12" descr="A close up of a map&#10;&#10;Description generated with very high confidence">
            <a:extLst>
              <a:ext uri="{FF2B5EF4-FFF2-40B4-BE49-F238E27FC236}">
                <a16:creationId xmlns:a16="http://schemas.microsoft.com/office/drawing/2014/main" id="{96F10D03-83A5-43D4-AAD9-A10FCFDE4C4B}"/>
              </a:ext>
            </a:extLst>
          </p:cNvPr>
          <p:cNvPicPr>
            <a:picLocks noChangeAspect="1"/>
          </p:cNvPicPr>
          <p:nvPr/>
        </p:nvPicPr>
        <p:blipFill>
          <a:blip r:embed="rId4"/>
          <a:stretch>
            <a:fillRect/>
          </a:stretch>
        </p:blipFill>
        <p:spPr>
          <a:xfrm>
            <a:off x="1806822" y="1335868"/>
            <a:ext cx="5340396" cy="2067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30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ANCHORS</a:t>
            </a:r>
            <a:endParaRPr lang="en-US" dirty="0">
              <a:latin typeface="IBM Plex Sans"/>
            </a:endParaRPr>
          </a:p>
          <a:p>
            <a:pPr marL="285750" indent="-285750">
              <a:lnSpc>
                <a:spcPct val="100000"/>
              </a:lnSpc>
              <a:spcBef>
                <a:spcPts val="1100"/>
              </a:spcBef>
              <a:spcAft>
                <a:spcPct val="0"/>
              </a:spcAft>
              <a:buFont typeface="Arial,Sans-Serif"/>
            </a:pPr>
            <a:r>
              <a:rPr lang="en-US" dirty="0">
                <a:latin typeface="IBM Plex Sans"/>
              </a:rPr>
              <a:t>Extension of LIME to nonlinear functions</a:t>
            </a:r>
          </a:p>
          <a:p>
            <a:pPr marL="285750" indent="-285750">
              <a:lnSpc>
                <a:spcPct val="100000"/>
              </a:lnSpc>
              <a:spcBef>
                <a:spcPts val="1100"/>
              </a:spcBef>
              <a:spcAft>
                <a:spcPct val="0"/>
              </a:spcAft>
              <a:buFont typeface="Arial,Sans-Serif"/>
            </a:pPr>
            <a:r>
              <a:rPr lang="en-US" dirty="0">
                <a:latin typeface="IBM Plex Sans"/>
              </a:rPr>
              <a:t>Explanation defined as a set of minimal features sufficient to achieve a prediction</a:t>
            </a:r>
            <a:endParaRPr lang="en-US" dirty="0"/>
          </a:p>
          <a:p>
            <a:pPr marL="285750" indent="-285750">
              <a:lnSpc>
                <a:spcPct val="100000"/>
              </a:lnSpc>
              <a:spcBef>
                <a:spcPts val="1100"/>
              </a:spcBef>
              <a:spcAft>
                <a:spcPct val="0"/>
              </a:spcAft>
              <a:buFont typeface="Arial,Sans-Serif" panose="020B0604020202020204" pitchFamily="34" charset="0"/>
            </a:pPr>
            <a:endParaRPr lang="en-US" dirty="0"/>
          </a:p>
          <a:p>
            <a:endParaRPr lang="en-US" dirty="0"/>
          </a:p>
        </p:txBody>
      </p:sp>
      <p:pic>
        <p:nvPicPr>
          <p:cNvPr id="3" name="Picture 5">
            <a:extLst>
              <a:ext uri="{FF2B5EF4-FFF2-40B4-BE49-F238E27FC236}">
                <a16:creationId xmlns:a16="http://schemas.microsoft.com/office/drawing/2014/main" id="{FDAC09AE-56AA-42CB-9FEC-728FD9598677}"/>
              </a:ext>
            </a:extLst>
          </p:cNvPr>
          <p:cNvPicPr>
            <a:picLocks noChangeAspect="1"/>
          </p:cNvPicPr>
          <p:nvPr/>
        </p:nvPicPr>
        <p:blipFill>
          <a:blip r:embed="rId3"/>
          <a:stretch>
            <a:fillRect/>
          </a:stretch>
        </p:blipFill>
        <p:spPr>
          <a:xfrm>
            <a:off x="435935" y="962439"/>
            <a:ext cx="4065624" cy="3231913"/>
          </a:xfrm>
          <a:prstGeom prst="rect">
            <a:avLst/>
          </a:prstGeom>
        </p:spPr>
      </p:pic>
      <p:sp>
        <p:nvSpPr>
          <p:cNvPr id="6" name="TextBox 2">
            <a:extLst>
              <a:ext uri="{FF2B5EF4-FFF2-40B4-BE49-F238E27FC236}">
                <a16:creationId xmlns:a16="http://schemas.microsoft.com/office/drawing/2014/main" id="{88BF11CE-6448-4BF3-B3FF-560F19662F07}"/>
              </a:ext>
            </a:extLst>
          </p:cNvPr>
          <p:cNvSpPr txBox="1"/>
          <p:nvPr/>
        </p:nvSpPr>
        <p:spPr>
          <a:xfrm>
            <a:off x="231458" y="4584858"/>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Singh, Sameer, and </a:t>
            </a:r>
            <a:r>
              <a:rPr lang="en-US" sz="800" dirty="0" err="1">
                <a:ea typeface="+mn-lt"/>
                <a:cs typeface="+mn-lt"/>
              </a:rPr>
              <a:t>Guestrin</a:t>
            </a:r>
            <a:r>
              <a:rPr lang="en-US" sz="800" dirty="0">
                <a:ea typeface="+mn-lt"/>
                <a:cs typeface="+mn-lt"/>
              </a:rPr>
              <a:t>, Carlos. "Anchors: High-Precision Model-Agnostic Explanations" </a:t>
            </a:r>
            <a:r>
              <a:rPr lang="en-US" sz="800" i="1" dirty="0">
                <a:ea typeface="+mn-lt"/>
                <a:cs typeface="+mn-lt"/>
              </a:rPr>
              <a:t>AAAI Conference on Artificial Intelligence</a:t>
            </a:r>
            <a:r>
              <a:rPr lang="en-US" sz="800" dirty="0">
                <a:ea typeface="+mn-lt"/>
                <a:cs typeface="+mn-lt"/>
              </a:rPr>
              <a:t> (2018): n. </a:t>
            </a:r>
            <a:r>
              <a:rPr lang="en-US" sz="800" dirty="0" err="1">
                <a:ea typeface="+mn-lt"/>
                <a:cs typeface="+mn-lt"/>
              </a:rPr>
              <a:t>pag</a:t>
            </a:r>
            <a:r>
              <a:rPr lang="en-US" sz="800" dirty="0">
                <a:ea typeface="+mn-lt"/>
                <a:cs typeface="+mn-lt"/>
              </a:rPr>
              <a:t>. Web. 12 Jul. 2019</a:t>
            </a:r>
            <a:endParaRPr lang="en-US" dirty="0"/>
          </a:p>
          <a:p>
            <a:endParaRPr lang="en-US" sz="800" dirty="0">
              <a:cs typeface="Calibri"/>
            </a:endParaRPr>
          </a:p>
        </p:txBody>
      </p:sp>
      <p:pic>
        <p:nvPicPr>
          <p:cNvPr id="7" name="Picture 12" descr="A close up of a map&#10;&#10;Description generated with very high confidence">
            <a:extLst>
              <a:ext uri="{FF2B5EF4-FFF2-40B4-BE49-F238E27FC236}">
                <a16:creationId xmlns:a16="http://schemas.microsoft.com/office/drawing/2014/main" id="{05E9360C-CE1E-4F1B-A876-2CA52FA321F2}"/>
              </a:ext>
            </a:extLst>
          </p:cNvPr>
          <p:cNvPicPr>
            <a:picLocks noChangeAspect="1"/>
          </p:cNvPicPr>
          <p:nvPr/>
        </p:nvPicPr>
        <p:blipFill>
          <a:blip r:embed="rId4"/>
          <a:stretch>
            <a:fillRect/>
          </a:stretch>
        </p:blipFill>
        <p:spPr>
          <a:xfrm>
            <a:off x="545340" y="1565862"/>
            <a:ext cx="3953464" cy="1531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95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pic>
        <p:nvPicPr>
          <p:cNvPr id="7" name="Picture 7" descr="A picture containing photo, dog, animal, indoor&#10;&#10;Description generated with very high confidence">
            <a:extLst>
              <a:ext uri="{FF2B5EF4-FFF2-40B4-BE49-F238E27FC236}">
                <a16:creationId xmlns:a16="http://schemas.microsoft.com/office/drawing/2014/main" id="{94969A0A-C1B8-4F27-8A41-0C3A976859E7}"/>
              </a:ext>
            </a:extLst>
          </p:cNvPr>
          <p:cNvPicPr>
            <a:picLocks noChangeAspect="1"/>
          </p:cNvPicPr>
          <p:nvPr/>
        </p:nvPicPr>
        <p:blipFill>
          <a:blip r:embed="rId3"/>
          <a:stretch>
            <a:fillRect/>
          </a:stretch>
        </p:blipFill>
        <p:spPr>
          <a:xfrm>
            <a:off x="342900" y="1337576"/>
            <a:ext cx="8557879" cy="2774033"/>
          </a:xfrm>
          <a:prstGeom prst="rect">
            <a:avLst/>
          </a:prstGeom>
        </p:spPr>
      </p:pic>
      <p:sp>
        <p:nvSpPr>
          <p:cNvPr id="3" name="TextBox 2">
            <a:extLst>
              <a:ext uri="{FF2B5EF4-FFF2-40B4-BE49-F238E27FC236}">
                <a16:creationId xmlns:a16="http://schemas.microsoft.com/office/drawing/2014/main" id="{7454E216-38C2-42D4-8196-FE2D106F3706}"/>
              </a:ext>
            </a:extLst>
          </p:cNvPr>
          <p:cNvSpPr txBox="1"/>
          <p:nvPr/>
        </p:nvSpPr>
        <p:spPr>
          <a:xfrm>
            <a:off x="231458" y="4584858"/>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Singh, Sameer, and </a:t>
            </a:r>
            <a:r>
              <a:rPr lang="en-US" sz="800" dirty="0" err="1">
                <a:ea typeface="+mn-lt"/>
                <a:cs typeface="+mn-lt"/>
              </a:rPr>
              <a:t>Guestrin</a:t>
            </a:r>
            <a:r>
              <a:rPr lang="en-US" sz="800" dirty="0">
                <a:ea typeface="+mn-lt"/>
                <a:cs typeface="+mn-lt"/>
              </a:rPr>
              <a:t>, Carlos. "Anchors: High-Precision Model-Agnostic Explanations" </a:t>
            </a:r>
            <a:r>
              <a:rPr lang="en-US" sz="800" i="1" dirty="0">
                <a:ea typeface="+mn-lt"/>
                <a:cs typeface="+mn-lt"/>
              </a:rPr>
              <a:t>AAAI Conference on Artificial Intelligence</a:t>
            </a:r>
            <a:r>
              <a:rPr lang="en-US" sz="800" dirty="0">
                <a:ea typeface="+mn-lt"/>
                <a:cs typeface="+mn-lt"/>
              </a:rPr>
              <a:t> (2018): n. </a:t>
            </a:r>
            <a:r>
              <a:rPr lang="en-US" sz="800" dirty="0" err="1">
                <a:ea typeface="+mn-lt"/>
                <a:cs typeface="+mn-lt"/>
              </a:rPr>
              <a:t>pag</a:t>
            </a:r>
            <a:r>
              <a:rPr lang="en-US" sz="800" dirty="0">
                <a:ea typeface="+mn-lt"/>
                <a:cs typeface="+mn-lt"/>
              </a:rPr>
              <a:t>. Web. 12 Jul. 2019</a:t>
            </a:r>
            <a:endParaRPr lang="en-US" dirty="0"/>
          </a:p>
          <a:p>
            <a:endParaRPr lang="en-US" sz="800" dirty="0">
              <a:cs typeface="Calibri"/>
            </a:endParaRPr>
          </a:p>
        </p:txBody>
      </p:sp>
    </p:spTree>
    <p:extLst>
      <p:ext uri="{BB962C8B-B14F-4D97-AF65-F5344CB8AC3E}">
        <p14:creationId xmlns:p14="http://schemas.microsoft.com/office/powerpoint/2010/main" val="177815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8" name="Text Placeholder">
            <a:extLst>
              <a:ext uri="{FF2B5EF4-FFF2-40B4-BE49-F238E27FC236}">
                <a16:creationId xmlns:a16="http://schemas.microsoft.com/office/drawing/2014/main" id="{0A0AD2FD-A2E7-4F6E-94C4-5510A527717B}"/>
              </a:ext>
            </a:extLst>
          </p:cNvPr>
          <p:cNvSpPr>
            <a:spLocks noGrp="1"/>
          </p:cNvSpPr>
          <p:nvPr/>
        </p:nvSpPr>
        <p:spPr>
          <a:xfrm>
            <a:off x="3784187" y="1272159"/>
            <a:ext cx="1616488" cy="19469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b="1" dirty="0">
                <a:latin typeface="IBM Plex Sans"/>
              </a:rPr>
              <a:t>LIME VS ANCHORS</a:t>
            </a:r>
            <a:endParaRPr lang="en-US" dirty="0"/>
          </a:p>
          <a:p>
            <a:pPr marL="285750" indent="-285750">
              <a:buFont typeface="Arial" pitchFamily="2" charset="2"/>
              <a:buChar char="•"/>
            </a:pPr>
            <a:endParaRPr lang="en-US" dirty="0"/>
          </a:p>
          <a:p>
            <a:pPr marL="285750" indent="-285750">
              <a:buFont typeface="Arial" pitchFamily="2" charset="2"/>
              <a:buChar char="•"/>
            </a:pPr>
            <a:endParaRPr lang="en-US" dirty="0"/>
          </a:p>
          <a:p>
            <a:endParaRPr lang="en-US" b="1" dirty="0"/>
          </a:p>
          <a:p>
            <a:pPr marL="285750" indent="-285750">
              <a:buFont typeface="Arial" pitchFamily="2" charset="2"/>
              <a:buChar char="•"/>
            </a:pPr>
            <a:endParaRPr lang="en-US" dirty="0"/>
          </a:p>
        </p:txBody>
      </p:sp>
      <p:pic>
        <p:nvPicPr>
          <p:cNvPr id="9" name="Picture 8" descr="A screenshot of a cell phone&#10;&#10;Description generated with very high confidence">
            <a:extLst>
              <a:ext uri="{FF2B5EF4-FFF2-40B4-BE49-F238E27FC236}">
                <a16:creationId xmlns:a16="http://schemas.microsoft.com/office/drawing/2014/main" id="{DF28B4CB-AF72-4D98-B5EC-E0F4E7E8C03E}"/>
              </a:ext>
            </a:extLst>
          </p:cNvPr>
          <p:cNvPicPr>
            <a:picLocks noChangeAspect="1"/>
          </p:cNvPicPr>
          <p:nvPr/>
        </p:nvPicPr>
        <p:blipFill rotWithShape="1">
          <a:blip r:embed="rId3"/>
          <a:srcRect t="3913"/>
          <a:stretch/>
        </p:blipFill>
        <p:spPr>
          <a:xfrm>
            <a:off x="757237" y="2480324"/>
            <a:ext cx="3471863" cy="1538663"/>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AC22429C-15C6-42CC-8337-95D51818EC9E}"/>
              </a:ext>
            </a:extLst>
          </p:cNvPr>
          <p:cNvPicPr>
            <a:picLocks noChangeAspect="1"/>
          </p:cNvPicPr>
          <p:nvPr/>
        </p:nvPicPr>
        <p:blipFill>
          <a:blip r:embed="rId4"/>
          <a:stretch>
            <a:fillRect/>
          </a:stretch>
        </p:blipFill>
        <p:spPr>
          <a:xfrm>
            <a:off x="4550569" y="3028419"/>
            <a:ext cx="4357687" cy="386826"/>
          </a:xfrm>
          <a:prstGeom prst="rect">
            <a:avLst/>
          </a:prstGeom>
        </p:spPr>
      </p:pic>
      <p:sp>
        <p:nvSpPr>
          <p:cNvPr id="12" name="Text Placeholder">
            <a:extLst>
              <a:ext uri="{FF2B5EF4-FFF2-40B4-BE49-F238E27FC236}">
                <a16:creationId xmlns:a16="http://schemas.microsoft.com/office/drawing/2014/main" id="{17E4D53D-73CA-4EE5-AABE-A389108757B1}"/>
              </a:ext>
            </a:extLst>
          </p:cNvPr>
          <p:cNvSpPr txBox="1">
            <a:spLocks/>
          </p:cNvSpPr>
          <p:nvPr/>
        </p:nvSpPr>
        <p:spPr>
          <a:xfrm>
            <a:off x="376618" y="1565053"/>
            <a:ext cx="8231600" cy="223266"/>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914400"/>
            <a:r>
              <a:rPr lang="en-US" kern="0" dirty="0">
                <a:latin typeface="IBM Plex Sans"/>
              </a:rPr>
              <a:t>Task: classify these sentences as a positive or negative reviews.</a:t>
            </a:r>
            <a:endParaRPr lang="en-US" kern="0" dirty="0"/>
          </a:p>
          <a:p>
            <a:pPr marL="285750" indent="-285750" defTabSz="914400">
              <a:buFont typeface="Arial" pitchFamily="2" charset="2"/>
              <a:buChar char="•"/>
            </a:pPr>
            <a:endParaRPr lang="en-US" kern="0" dirty="0"/>
          </a:p>
          <a:p>
            <a:pPr marL="285750" indent="-285750" defTabSz="914400">
              <a:buFont typeface="Arial" pitchFamily="2" charset="2"/>
              <a:buChar char="•"/>
            </a:pPr>
            <a:endParaRPr lang="en-US" kern="0" dirty="0"/>
          </a:p>
          <a:p>
            <a:pPr defTabSz="914400"/>
            <a:endParaRPr lang="en-US" b="1" kern="0" dirty="0"/>
          </a:p>
          <a:p>
            <a:pPr marL="285750" indent="-285750" defTabSz="914400">
              <a:buFont typeface="Arial" pitchFamily="2" charset="2"/>
              <a:buChar char="•"/>
            </a:pPr>
            <a:endParaRPr lang="en-US" kern="0" dirty="0"/>
          </a:p>
        </p:txBody>
      </p:sp>
      <p:sp>
        <p:nvSpPr>
          <p:cNvPr id="13" name="Text Placeholder">
            <a:extLst>
              <a:ext uri="{FF2B5EF4-FFF2-40B4-BE49-F238E27FC236}">
                <a16:creationId xmlns:a16="http://schemas.microsoft.com/office/drawing/2014/main" id="{0384199B-BA20-4B92-B948-AEF565D7F5F2}"/>
              </a:ext>
            </a:extLst>
          </p:cNvPr>
          <p:cNvSpPr txBox="1">
            <a:spLocks/>
          </p:cNvSpPr>
          <p:nvPr/>
        </p:nvSpPr>
        <p:spPr>
          <a:xfrm>
            <a:off x="376617" y="1829371"/>
            <a:ext cx="8231600" cy="223266"/>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914400"/>
            <a:r>
              <a:rPr lang="en-US" kern="0" dirty="0">
                <a:latin typeface="IBM Plex Sans"/>
              </a:rPr>
              <a:t>Sentence 1: </a:t>
            </a:r>
            <a:r>
              <a:rPr lang="en-US" i="1" kern="0" dirty="0">
                <a:latin typeface="IBM Plex Sans"/>
              </a:rPr>
              <a:t>This movie is not bad</a:t>
            </a:r>
            <a:r>
              <a:rPr lang="en-US" kern="0" dirty="0">
                <a:latin typeface="IBM Plex Sans"/>
              </a:rPr>
              <a:t>.</a:t>
            </a:r>
            <a:endParaRPr lang="en-US" kern="0" dirty="0"/>
          </a:p>
          <a:p>
            <a:pPr marL="285750" indent="-285750" defTabSz="914400">
              <a:buFont typeface="Arial" pitchFamily="2" charset="2"/>
              <a:buChar char="•"/>
            </a:pPr>
            <a:endParaRPr lang="en-US" kern="0" dirty="0"/>
          </a:p>
          <a:p>
            <a:pPr marL="285750" indent="-285750" defTabSz="914400">
              <a:buFont typeface="Arial" pitchFamily="2" charset="2"/>
              <a:buChar char="•"/>
            </a:pPr>
            <a:endParaRPr lang="en-US" kern="0" dirty="0"/>
          </a:p>
          <a:p>
            <a:pPr defTabSz="914400"/>
            <a:endParaRPr lang="en-US" b="1" kern="0" dirty="0"/>
          </a:p>
          <a:p>
            <a:pPr marL="285750" indent="-285750" defTabSz="914400">
              <a:buFont typeface="Arial" pitchFamily="2" charset="2"/>
              <a:buChar char="•"/>
            </a:pPr>
            <a:endParaRPr lang="en-US" kern="0" dirty="0"/>
          </a:p>
        </p:txBody>
      </p:sp>
      <p:sp>
        <p:nvSpPr>
          <p:cNvPr id="14" name="Text Placeholder">
            <a:extLst>
              <a:ext uri="{FF2B5EF4-FFF2-40B4-BE49-F238E27FC236}">
                <a16:creationId xmlns:a16="http://schemas.microsoft.com/office/drawing/2014/main" id="{C525AE7F-3548-4206-9034-22C487437503}"/>
              </a:ext>
            </a:extLst>
          </p:cNvPr>
          <p:cNvSpPr txBox="1">
            <a:spLocks/>
          </p:cNvSpPr>
          <p:nvPr/>
        </p:nvSpPr>
        <p:spPr>
          <a:xfrm>
            <a:off x="376616" y="2093689"/>
            <a:ext cx="8231600" cy="223266"/>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914400"/>
            <a:r>
              <a:rPr lang="en-US" kern="0" dirty="0">
                <a:latin typeface="IBM Plex Sans"/>
              </a:rPr>
              <a:t>Sentence 2: </a:t>
            </a:r>
            <a:r>
              <a:rPr lang="en-US" i="1" kern="0" dirty="0">
                <a:latin typeface="IBM Plex Sans"/>
              </a:rPr>
              <a:t>This movie is not very good</a:t>
            </a:r>
            <a:r>
              <a:rPr lang="en-US" kern="0" dirty="0">
                <a:latin typeface="IBM Plex Sans"/>
              </a:rPr>
              <a:t>.</a:t>
            </a:r>
            <a:endParaRPr lang="en-US" kern="0" dirty="0"/>
          </a:p>
          <a:p>
            <a:pPr marL="285750" indent="-285750" defTabSz="914400">
              <a:buFont typeface="Arial" pitchFamily="2" charset="2"/>
              <a:buChar char="•"/>
            </a:pPr>
            <a:endParaRPr lang="en-US" kern="0" dirty="0"/>
          </a:p>
          <a:p>
            <a:pPr marL="285750" indent="-285750" defTabSz="914400">
              <a:buFont typeface="Arial" pitchFamily="2" charset="2"/>
              <a:buChar char="•"/>
            </a:pPr>
            <a:endParaRPr lang="en-US" kern="0" dirty="0"/>
          </a:p>
          <a:p>
            <a:pPr defTabSz="914400"/>
            <a:endParaRPr lang="en-US" b="1" kern="0" dirty="0"/>
          </a:p>
          <a:p>
            <a:pPr marL="285750" indent="-285750" defTabSz="914400">
              <a:buFont typeface="Arial" pitchFamily="2" charset="2"/>
              <a:buChar char="•"/>
            </a:pPr>
            <a:endParaRPr lang="en-US" kern="0" dirty="0"/>
          </a:p>
        </p:txBody>
      </p:sp>
      <p:sp>
        <p:nvSpPr>
          <p:cNvPr id="3" name="TextBox 2">
            <a:extLst>
              <a:ext uri="{FF2B5EF4-FFF2-40B4-BE49-F238E27FC236}">
                <a16:creationId xmlns:a16="http://schemas.microsoft.com/office/drawing/2014/main" id="{8307FF7B-DE03-4BBA-8C11-8ADA00874F1F}"/>
              </a:ext>
            </a:extLst>
          </p:cNvPr>
          <p:cNvSpPr txBox="1"/>
          <p:nvPr/>
        </p:nvSpPr>
        <p:spPr>
          <a:xfrm>
            <a:off x="231459" y="4306252"/>
            <a:ext cx="89125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Sameer Singh, and Carlos </a:t>
            </a:r>
            <a:r>
              <a:rPr lang="en-US" sz="800" dirty="0" err="1">
                <a:ea typeface="+mn-lt"/>
                <a:cs typeface="+mn-lt"/>
              </a:rPr>
              <a:t>Guestrin</a:t>
            </a:r>
            <a:r>
              <a:rPr lang="en-US" sz="800" dirty="0">
                <a:ea typeface="+mn-lt"/>
                <a:cs typeface="+mn-lt"/>
              </a:rPr>
              <a:t>. “‘Why Should I Trust You?’” Proceedings of the 22nd ACM SIGKDD International Conference on Knowledge Discovery and Data Mining - KDD  ’16 (2016): n. </a:t>
            </a:r>
            <a:r>
              <a:rPr lang="en-US" sz="800" dirty="0" err="1">
                <a:ea typeface="+mn-lt"/>
                <a:cs typeface="+mn-lt"/>
              </a:rPr>
              <a:t>pag</a:t>
            </a:r>
            <a:r>
              <a:rPr lang="en-US" sz="800" dirty="0">
                <a:ea typeface="+mn-lt"/>
                <a:cs typeface="+mn-lt"/>
              </a:rPr>
              <a:t>. </a:t>
            </a:r>
            <a:r>
              <a:rPr lang="en-US" sz="800" dirty="0" err="1">
                <a:ea typeface="+mn-lt"/>
                <a:cs typeface="+mn-lt"/>
              </a:rPr>
              <a:t>Crossref</a:t>
            </a:r>
            <a:r>
              <a:rPr lang="en-US" sz="800" dirty="0">
                <a:ea typeface="+mn-lt"/>
                <a:cs typeface="+mn-lt"/>
              </a:rPr>
              <a:t>. Web.</a:t>
            </a:r>
            <a:endParaRPr lang="en-US" dirty="0">
              <a:ea typeface="+mn-lt"/>
              <a:cs typeface="+mn-lt"/>
            </a:endParaRPr>
          </a:p>
          <a:p>
            <a:endParaRPr lang="en-US" sz="800" dirty="0">
              <a:cs typeface="Calibri"/>
            </a:endParaRPr>
          </a:p>
        </p:txBody>
      </p:sp>
      <p:sp>
        <p:nvSpPr>
          <p:cNvPr id="5" name="TextBox 4">
            <a:extLst>
              <a:ext uri="{FF2B5EF4-FFF2-40B4-BE49-F238E27FC236}">
                <a16:creationId xmlns:a16="http://schemas.microsoft.com/office/drawing/2014/main" id="{E886E51E-6F8E-4E93-8C8F-0765B1E393DF}"/>
              </a:ext>
            </a:extLst>
          </p:cNvPr>
          <p:cNvSpPr txBox="1"/>
          <p:nvPr/>
        </p:nvSpPr>
        <p:spPr>
          <a:xfrm>
            <a:off x="231458" y="4599146"/>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Ribeiro, Marco Tulio, Singh, Sameer, AND </a:t>
            </a:r>
            <a:r>
              <a:rPr lang="en-US" sz="800" dirty="0" err="1">
                <a:ea typeface="+mn-lt"/>
                <a:cs typeface="+mn-lt"/>
              </a:rPr>
              <a:t>Guestrin</a:t>
            </a:r>
            <a:r>
              <a:rPr lang="en-US" sz="800" dirty="0">
                <a:ea typeface="+mn-lt"/>
                <a:cs typeface="+mn-lt"/>
              </a:rPr>
              <a:t>, Carlos. "Anchors: High-Precision Model-Agnostic Explanations" </a:t>
            </a:r>
            <a:r>
              <a:rPr lang="en-US" sz="800" i="1" dirty="0">
                <a:ea typeface="+mn-lt"/>
                <a:cs typeface="+mn-lt"/>
              </a:rPr>
              <a:t>AAAI Conference on Artificial Intelligence</a:t>
            </a:r>
            <a:r>
              <a:rPr lang="en-US" sz="800" dirty="0">
                <a:ea typeface="+mn-lt"/>
                <a:cs typeface="+mn-lt"/>
              </a:rPr>
              <a:t> (2018): n. </a:t>
            </a:r>
            <a:r>
              <a:rPr lang="en-US" sz="800" dirty="0" err="1">
                <a:ea typeface="+mn-lt"/>
                <a:cs typeface="+mn-lt"/>
              </a:rPr>
              <a:t>pag</a:t>
            </a:r>
            <a:r>
              <a:rPr lang="en-US" sz="800" dirty="0">
                <a:ea typeface="+mn-lt"/>
                <a:cs typeface="+mn-lt"/>
              </a:rPr>
              <a:t>. Web. 12 Jul. 2019</a:t>
            </a:r>
            <a:endParaRPr lang="en-US" dirty="0"/>
          </a:p>
          <a:p>
            <a:endParaRPr lang="en-US" sz="800" dirty="0">
              <a:cs typeface="Calibri"/>
            </a:endParaRPr>
          </a:p>
        </p:txBody>
      </p:sp>
    </p:spTree>
    <p:extLst>
      <p:ext uri="{BB962C8B-B14F-4D97-AF65-F5344CB8AC3E}">
        <p14:creationId xmlns:p14="http://schemas.microsoft.com/office/powerpoint/2010/main" val="125267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24</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Perturbation-based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dirty="0">
                <a:latin typeface="IBM Plex Sans"/>
              </a:rPr>
              <a:t>For complex models often:</a:t>
            </a:r>
          </a:p>
          <a:p>
            <a:pPr marL="285750" indent="-285750">
              <a:lnSpc>
                <a:spcPct val="100000"/>
              </a:lnSpc>
              <a:spcBef>
                <a:spcPts val="1100"/>
              </a:spcBef>
              <a:spcAft>
                <a:spcPct val="0"/>
              </a:spcAft>
              <a:buFont typeface="Arial,Sans-Serif"/>
              <a:buChar char="•"/>
            </a:pPr>
            <a:r>
              <a:rPr lang="en-US" dirty="0">
                <a:latin typeface="IBM Plex Sans"/>
              </a:rPr>
              <a:t>is difficult to define a </a:t>
            </a:r>
            <a:r>
              <a:rPr lang="en-US" i="1" dirty="0">
                <a:latin typeface="IBM Plex Sans"/>
              </a:rPr>
              <a:t>meaningful </a:t>
            </a:r>
            <a:r>
              <a:rPr lang="en-US" dirty="0">
                <a:latin typeface="IBM Plex Sans"/>
              </a:rPr>
              <a:t>perturbation</a:t>
            </a:r>
            <a:endParaRPr lang="en-US" dirty="0"/>
          </a:p>
          <a:p>
            <a:pPr marL="285750" indent="-285750">
              <a:lnSpc>
                <a:spcPct val="100000"/>
              </a:lnSpc>
              <a:spcBef>
                <a:spcPts val="1100"/>
              </a:spcBef>
              <a:spcAft>
                <a:spcPct val="0"/>
              </a:spcAft>
              <a:buFont typeface="Arial,Sans-Serif"/>
            </a:pPr>
            <a:r>
              <a:rPr lang="en-US" dirty="0">
                <a:latin typeface="IBM Plex Sans"/>
              </a:rPr>
              <a:t>computations may take </a:t>
            </a:r>
            <a:r>
              <a:rPr lang="en-US" i="1" dirty="0">
                <a:latin typeface="IBM Plex Sans"/>
              </a:rPr>
              <a:t>very</a:t>
            </a:r>
            <a:r>
              <a:rPr lang="en-US" dirty="0">
                <a:latin typeface="IBM Plex Sans"/>
              </a:rPr>
              <a:t> long</a:t>
            </a:r>
            <a:endParaRPr lang="en-US" dirty="0"/>
          </a:p>
          <a:p>
            <a:pPr marL="285750" indent="-285750">
              <a:lnSpc>
                <a:spcPct val="100000"/>
              </a:lnSpc>
              <a:spcBef>
                <a:spcPts val="1100"/>
              </a:spcBef>
              <a:spcAft>
                <a:spcPct val="0"/>
              </a:spcAft>
              <a:buFont typeface="Arial,Sans-Serif" panose="020B0604020202020204" pitchFamily="34" charset="0"/>
            </a:pPr>
            <a:endParaRPr lang="en-US" dirty="0"/>
          </a:p>
          <a:p>
            <a:endParaRPr lang="en-US" dirty="0"/>
          </a:p>
        </p:txBody>
      </p:sp>
      <p:pic>
        <p:nvPicPr>
          <p:cNvPr id="12" name="Picture 12" descr="A picture containing sitting, black, holding, clock&#10;&#10;Description generated with very high confidence">
            <a:extLst>
              <a:ext uri="{FF2B5EF4-FFF2-40B4-BE49-F238E27FC236}">
                <a16:creationId xmlns:a16="http://schemas.microsoft.com/office/drawing/2014/main" id="{A313029B-1063-41D1-A06D-7B5E90EA158D}"/>
              </a:ext>
            </a:extLst>
          </p:cNvPr>
          <p:cNvPicPr>
            <a:picLocks noChangeAspect="1"/>
          </p:cNvPicPr>
          <p:nvPr/>
        </p:nvPicPr>
        <p:blipFill>
          <a:blip r:embed="rId3"/>
          <a:stretch>
            <a:fillRect/>
          </a:stretch>
        </p:blipFill>
        <p:spPr>
          <a:xfrm>
            <a:off x="684296" y="1165559"/>
            <a:ext cx="2324100" cy="1543050"/>
          </a:xfrm>
          <a:prstGeom prst="rect">
            <a:avLst/>
          </a:prstGeom>
        </p:spPr>
      </p:pic>
      <p:pic>
        <p:nvPicPr>
          <p:cNvPr id="14" name="Picture 14" descr="A close up of a logo&#10;&#10;Description generated with very high confidence">
            <a:extLst>
              <a:ext uri="{FF2B5EF4-FFF2-40B4-BE49-F238E27FC236}">
                <a16:creationId xmlns:a16="http://schemas.microsoft.com/office/drawing/2014/main" id="{0D41D576-87AE-431D-A462-AC40B0F10667}"/>
              </a:ext>
            </a:extLst>
          </p:cNvPr>
          <p:cNvPicPr>
            <a:picLocks noChangeAspect="1"/>
          </p:cNvPicPr>
          <p:nvPr/>
        </p:nvPicPr>
        <p:blipFill>
          <a:blip r:embed="rId4"/>
          <a:stretch>
            <a:fillRect/>
          </a:stretch>
        </p:blipFill>
        <p:spPr>
          <a:xfrm>
            <a:off x="2376236" y="2308559"/>
            <a:ext cx="2038350" cy="1628775"/>
          </a:xfrm>
          <a:prstGeom prst="rect">
            <a:avLst/>
          </a:prstGeom>
        </p:spPr>
      </p:pic>
    </p:spTree>
    <p:extLst>
      <p:ext uri="{BB962C8B-B14F-4D97-AF65-F5344CB8AC3E}">
        <p14:creationId xmlns:p14="http://schemas.microsoft.com/office/powerpoint/2010/main" val="2900116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25</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Attention-based methods</a:t>
            </a:r>
          </a:p>
        </p:txBody>
      </p:sp>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50000"/>
              </a:lnSpc>
              <a:spcBef>
                <a:spcPts val="0"/>
              </a:spcBef>
              <a:spcAft>
                <a:spcPct val="0"/>
              </a:spcAft>
              <a:buFont typeface="Arial,Sans-Serif" panose="020B0604020202020204" pitchFamily="34" charset="0"/>
            </a:pPr>
            <a:endParaRPr lang="en-US" dirty="0">
              <a:latin typeface="IBM Plex Sans"/>
            </a:endParaRPr>
          </a:p>
          <a:p>
            <a:pPr>
              <a:lnSpc>
                <a:spcPct val="100000"/>
              </a:lnSpc>
              <a:spcBef>
                <a:spcPts val="1100"/>
              </a:spcBef>
              <a:spcAft>
                <a:spcPct val="0"/>
              </a:spcAft>
            </a:pPr>
            <a:r>
              <a:rPr lang="en-US" dirty="0">
                <a:latin typeface="IBM Plex Sans"/>
              </a:rPr>
              <a:t>What is attention?</a:t>
            </a:r>
          </a:p>
          <a:p>
            <a:pPr marL="742950" lvl="1">
              <a:lnSpc>
                <a:spcPct val="100000"/>
              </a:lnSpc>
              <a:spcBef>
                <a:spcPts val="1100"/>
              </a:spcBef>
              <a:spcAft>
                <a:spcPct val="0"/>
              </a:spcAft>
              <a:buFont typeface="Arial,Sans-Serif" panose="020B0604020202020204" pitchFamily="34" charset="0"/>
            </a:pPr>
            <a:r>
              <a:rPr lang="en-US" dirty="0">
                <a:latin typeface="IBM Plex Sans"/>
              </a:rPr>
              <a:t>Introduced to solve to help RNNs with long sequences</a:t>
            </a:r>
          </a:p>
          <a:p>
            <a:pPr marL="742950" lvl="1">
              <a:lnSpc>
                <a:spcPct val="100000"/>
              </a:lnSpc>
              <a:spcBef>
                <a:spcPts val="1100"/>
              </a:spcBef>
              <a:spcAft>
                <a:spcPct val="0"/>
              </a:spcAft>
              <a:buFont typeface="Arial,Sans-Serif" panose="020B0604020202020204" pitchFamily="34" charset="0"/>
            </a:pPr>
            <a:r>
              <a:rPr lang="en-US" dirty="0">
                <a:latin typeface="IBM Plex Sans"/>
              </a:rPr>
              <a:t>Idea (inspired by human brain): for each prediction only few features are needed</a:t>
            </a:r>
            <a:endParaRPr lang="en-US">
              <a:latin typeface="IBM Plex Sans"/>
            </a:endParaRPr>
          </a:p>
          <a:p>
            <a:pPr marL="742950" lvl="1">
              <a:lnSpc>
                <a:spcPct val="100000"/>
              </a:lnSpc>
              <a:spcBef>
                <a:spcPts val="1100"/>
              </a:spcBef>
              <a:spcAft>
                <a:spcPct val="0"/>
              </a:spcAft>
              <a:buFont typeface="Arial,Sans-Serif" panose="020B0604020202020204" pitchFamily="34" charset="0"/>
              <a:buChar char="•"/>
            </a:pPr>
            <a:r>
              <a:rPr lang="en-US" dirty="0">
                <a:latin typeface="IBM Plex Sans"/>
              </a:rPr>
              <a:t>In practice, a prediction is obtained as an </a:t>
            </a:r>
            <a:r>
              <a:rPr lang="en-US" i="1" dirty="0">
                <a:latin typeface="IBM Plex Sans"/>
              </a:rPr>
              <a:t>adaptive weighted </a:t>
            </a:r>
            <a:r>
              <a:rPr lang="en-US" dirty="0">
                <a:latin typeface="IBM Plex Sans"/>
              </a:rPr>
              <a:t>sum of features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Interpretability</a:t>
            </a:r>
            <a:endParaRPr lang="en-US">
              <a:latin typeface="IBM Plex Sans"/>
            </a:endParaRPr>
          </a:p>
          <a:p>
            <a:pPr marL="742950" lvl="1">
              <a:lnSpc>
                <a:spcPct val="100000"/>
              </a:lnSpc>
              <a:spcBef>
                <a:spcPts val="1100"/>
              </a:spcBef>
              <a:spcAft>
                <a:spcPct val="0"/>
              </a:spcAft>
              <a:buFont typeface="Arial,Sans-Serif" panose="020B0604020202020204" pitchFamily="34" charset="0"/>
            </a:pPr>
            <a:r>
              <a:rPr lang="en-US" dirty="0">
                <a:latin typeface="IBM Plex Sans"/>
              </a:rPr>
              <a:t>Local method</a:t>
            </a:r>
            <a:endParaRPr lang="en-US">
              <a:latin typeface="IBM Plex Sans"/>
            </a:endParaRPr>
          </a:p>
          <a:p>
            <a:pPr marL="742950" lvl="1">
              <a:lnSpc>
                <a:spcPct val="100000"/>
              </a:lnSpc>
              <a:spcBef>
                <a:spcPts val="1100"/>
              </a:spcBef>
              <a:spcAft>
                <a:spcPct val="0"/>
              </a:spcAft>
              <a:buFont typeface="Arial,Sans-Serif" panose="020B0604020202020204" pitchFamily="34" charset="0"/>
            </a:pPr>
            <a:r>
              <a:rPr lang="en-US" dirty="0">
                <a:latin typeface="IBM Plex Sans"/>
              </a:rPr>
              <a:t>Attention weights are interpreted like in linear models</a:t>
            </a:r>
          </a:p>
          <a:p>
            <a:pPr marL="285750" indent="-285750">
              <a:lnSpc>
                <a:spcPct val="100000"/>
              </a:lnSpc>
              <a:spcBef>
                <a:spcPts val="1100"/>
              </a:spcBef>
              <a:spcAft>
                <a:spcPct val="0"/>
              </a:spcAft>
              <a:buFont typeface="Arial,Sans-Serif" panose="020B0604020202020204" pitchFamily="34" charset="0"/>
            </a:pPr>
            <a:endParaRPr lang="en-US" dirty="0">
              <a:latin typeface="IBM Plex Sans"/>
            </a:endParaRPr>
          </a:p>
          <a:p>
            <a:endParaRPr lang="en-US" dirty="0">
              <a:latin typeface="IBM Plex Sans"/>
            </a:endParaRPr>
          </a:p>
        </p:txBody>
      </p:sp>
      <p:sp>
        <p:nvSpPr>
          <p:cNvPr id="6" name="TextBox 5">
            <a:extLst>
              <a:ext uri="{FF2B5EF4-FFF2-40B4-BE49-F238E27FC236}">
                <a16:creationId xmlns:a16="http://schemas.microsoft.com/office/drawing/2014/main" id="{6635EBC8-0830-45D2-837B-42B79081B47D}"/>
              </a:ext>
            </a:extLst>
          </p:cNvPr>
          <p:cNvSpPr txBox="1"/>
          <p:nvPr/>
        </p:nvSpPr>
        <p:spPr>
          <a:xfrm>
            <a:off x="231458" y="4490684"/>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https://technopremium.com/blog/rnn-attention-mechanism/</a:t>
            </a:r>
            <a:endParaRPr lang="en-US"/>
          </a:p>
          <a:p>
            <a:r>
              <a:rPr lang="en-US" sz="800" dirty="0">
                <a:ea typeface="+mn-lt"/>
                <a:cs typeface="+mn-lt"/>
              </a:rPr>
              <a:t>Vaswani, Ashish, et al. "Attention is all you need." </a:t>
            </a:r>
            <a:r>
              <a:rPr lang="en-US" sz="800" i="1" dirty="0">
                <a:ea typeface="+mn-lt"/>
                <a:cs typeface="+mn-lt"/>
              </a:rPr>
              <a:t>Advances in neural information processing systems</a:t>
            </a:r>
            <a:r>
              <a:rPr lang="en-US" sz="800" dirty="0">
                <a:ea typeface="+mn-lt"/>
                <a:cs typeface="+mn-lt"/>
              </a:rPr>
              <a:t>. 2017.</a:t>
            </a:r>
            <a:endParaRPr lang="en-US">
              <a:ea typeface="+mn-lt"/>
              <a:cs typeface="+mn-lt"/>
            </a:endParaRPr>
          </a:p>
        </p:txBody>
      </p:sp>
      <p:pic>
        <p:nvPicPr>
          <p:cNvPr id="16" name="Picture 15" descr="A picture containing object&#10;&#10;Description generated with very high confidence">
            <a:extLst>
              <a:ext uri="{FF2B5EF4-FFF2-40B4-BE49-F238E27FC236}">
                <a16:creationId xmlns:a16="http://schemas.microsoft.com/office/drawing/2014/main" id="{552326A8-41A8-4D53-AA19-9788AA8F5DA7}"/>
              </a:ext>
            </a:extLst>
          </p:cNvPr>
          <p:cNvPicPr>
            <a:picLocks noChangeAspect="1"/>
          </p:cNvPicPr>
          <p:nvPr/>
        </p:nvPicPr>
        <p:blipFill>
          <a:blip r:embed="rId3"/>
          <a:stretch>
            <a:fillRect/>
          </a:stretch>
        </p:blipFill>
        <p:spPr>
          <a:xfrm>
            <a:off x="379556" y="3261959"/>
            <a:ext cx="1029896" cy="558311"/>
          </a:xfrm>
          <a:prstGeom prst="rect">
            <a:avLst/>
          </a:prstGeom>
        </p:spPr>
      </p:pic>
      <p:sp>
        <p:nvSpPr>
          <p:cNvPr id="19" name="TextBox 2">
            <a:extLst>
              <a:ext uri="{FF2B5EF4-FFF2-40B4-BE49-F238E27FC236}">
                <a16:creationId xmlns:a16="http://schemas.microsoft.com/office/drawing/2014/main" id="{CFFDA5CB-DF8C-4073-B0B7-8887FD0CAB36}"/>
              </a:ext>
            </a:extLst>
          </p:cNvPr>
          <p:cNvSpPr txBox="1"/>
          <p:nvPr/>
        </p:nvSpPr>
        <p:spPr>
          <a:xfrm>
            <a:off x="3827946" y="3080664"/>
            <a:ext cx="38960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400" dirty="0">
                <a:solidFill>
                  <a:schemeClr val="accent2"/>
                </a:solidFill>
                <a:latin typeface="IBM Plex Sans"/>
                <a:cs typeface="Calibri" panose="020F0502020204030204"/>
              </a:rPr>
              <a:t>α</a:t>
            </a:r>
            <a:r>
              <a:rPr lang="en-US" sz="800" dirty="0" err="1">
                <a:solidFill>
                  <a:schemeClr val="accent2"/>
                </a:solidFill>
                <a:latin typeface="IBM Plex Sans"/>
                <a:cs typeface="Calibri" panose="020F0502020204030204"/>
              </a:rPr>
              <a:t>i,t</a:t>
            </a:r>
            <a:endParaRPr lang="en-US" sz="800" dirty="0">
              <a:solidFill>
                <a:schemeClr val="accent2"/>
              </a:solidFill>
              <a:latin typeface="IBM Plex Sans"/>
              <a:cs typeface="Calibri" panose="020F0502020204030204"/>
            </a:endParaRPr>
          </a:p>
        </p:txBody>
      </p:sp>
      <p:grpSp>
        <p:nvGrpSpPr>
          <p:cNvPr id="20" name="Group 19">
            <a:extLst>
              <a:ext uri="{FF2B5EF4-FFF2-40B4-BE49-F238E27FC236}">
                <a16:creationId xmlns:a16="http://schemas.microsoft.com/office/drawing/2014/main" id="{F1F0732B-E2E9-445B-9609-DA45E663457C}"/>
              </a:ext>
            </a:extLst>
          </p:cNvPr>
          <p:cNvGrpSpPr/>
          <p:nvPr/>
        </p:nvGrpSpPr>
        <p:grpSpPr>
          <a:xfrm>
            <a:off x="1526491" y="920081"/>
            <a:ext cx="2677917" cy="1573087"/>
            <a:chOff x="1526492" y="920081"/>
            <a:chExt cx="3104417" cy="1837108"/>
          </a:xfrm>
        </p:grpSpPr>
        <p:sp>
          <p:nvSpPr>
            <p:cNvPr id="46" name="Rounded Rectangle 15">
              <a:extLst>
                <a:ext uri="{FF2B5EF4-FFF2-40B4-BE49-F238E27FC236}">
                  <a16:creationId xmlns:a16="http://schemas.microsoft.com/office/drawing/2014/main" id="{B5A34CEB-B569-4D6C-930F-5B4FDAE1073D}"/>
                </a:ext>
              </a:extLst>
            </p:cNvPr>
            <p:cNvSpPr/>
            <p:nvPr/>
          </p:nvSpPr>
          <p:spPr>
            <a:xfrm>
              <a:off x="2023246" y="1699063"/>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sp>
          <p:nvSpPr>
            <p:cNvPr id="47" name="Oval 46">
              <a:extLst>
                <a:ext uri="{FF2B5EF4-FFF2-40B4-BE49-F238E27FC236}">
                  <a16:creationId xmlns:a16="http://schemas.microsoft.com/office/drawing/2014/main" id="{31126CB0-FC4E-47C1-9B95-77C084A2E1F5}"/>
                </a:ext>
              </a:extLst>
            </p:cNvPr>
            <p:cNvSpPr/>
            <p:nvPr/>
          </p:nvSpPr>
          <p:spPr>
            <a:xfrm>
              <a:off x="2050832" y="2288737"/>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sp>
          <p:nvSpPr>
            <p:cNvPr id="48" name="Oval 47">
              <a:extLst>
                <a:ext uri="{FF2B5EF4-FFF2-40B4-BE49-F238E27FC236}">
                  <a16:creationId xmlns:a16="http://schemas.microsoft.com/office/drawing/2014/main" id="{D5892E7B-9C42-4EAC-9B72-49F95FB619C3}"/>
                </a:ext>
              </a:extLst>
            </p:cNvPr>
            <p:cNvSpPr/>
            <p:nvPr/>
          </p:nvSpPr>
          <p:spPr>
            <a:xfrm>
              <a:off x="2050832" y="925871"/>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cxnSp>
          <p:nvCxnSpPr>
            <p:cNvPr id="49" name="Straight Arrow Connector 48">
              <a:extLst>
                <a:ext uri="{FF2B5EF4-FFF2-40B4-BE49-F238E27FC236}">
                  <a16:creationId xmlns:a16="http://schemas.microsoft.com/office/drawing/2014/main" id="{BE859617-0348-45B8-8D2A-3CF0ACB3EAC3}"/>
                </a:ext>
              </a:extLst>
            </p:cNvPr>
            <p:cNvCxnSpPr>
              <a:cxnSpLocks/>
              <a:endCxn id="20" idx="4"/>
            </p:cNvCxnSpPr>
            <p:nvPr/>
          </p:nvCxnSpPr>
          <p:spPr>
            <a:xfrm flipH="1" flipV="1">
              <a:off x="2284832" y="1393871"/>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CBFC0A-3331-45B5-87F1-8CFF82079D21}"/>
                </a:ext>
              </a:extLst>
            </p:cNvPr>
            <p:cNvCxnSpPr>
              <a:cxnSpLocks/>
              <a:stCxn id="19" idx="0"/>
              <a:endCxn id="16" idx="2"/>
            </p:cNvCxnSpPr>
            <p:nvPr/>
          </p:nvCxnSpPr>
          <p:spPr>
            <a:xfrm flipV="1">
              <a:off x="2284832" y="1979479"/>
              <a:ext cx="1" cy="3092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23">
              <a:extLst>
                <a:ext uri="{FF2B5EF4-FFF2-40B4-BE49-F238E27FC236}">
                  <a16:creationId xmlns:a16="http://schemas.microsoft.com/office/drawing/2014/main" id="{B304D6ED-53AD-451A-96D0-8D9D43A6B602}"/>
                </a:ext>
              </a:extLst>
            </p:cNvPr>
            <p:cNvSpPr/>
            <p:nvPr/>
          </p:nvSpPr>
          <p:spPr>
            <a:xfrm>
              <a:off x="2829665" y="1699063"/>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sp>
          <p:nvSpPr>
            <p:cNvPr id="52" name="Oval 51">
              <a:extLst>
                <a:ext uri="{FF2B5EF4-FFF2-40B4-BE49-F238E27FC236}">
                  <a16:creationId xmlns:a16="http://schemas.microsoft.com/office/drawing/2014/main" id="{7E842BA1-7F29-4CEB-88B2-2A053D8E18C7}"/>
                </a:ext>
              </a:extLst>
            </p:cNvPr>
            <p:cNvSpPr/>
            <p:nvPr/>
          </p:nvSpPr>
          <p:spPr>
            <a:xfrm>
              <a:off x="2857252" y="2289189"/>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sp>
          <p:nvSpPr>
            <p:cNvPr id="53" name="Oval 52">
              <a:extLst>
                <a:ext uri="{FF2B5EF4-FFF2-40B4-BE49-F238E27FC236}">
                  <a16:creationId xmlns:a16="http://schemas.microsoft.com/office/drawing/2014/main" id="{BB2AB027-5DB6-4A62-8FAD-5B0AA590385C}"/>
                </a:ext>
              </a:extLst>
            </p:cNvPr>
            <p:cNvSpPr/>
            <p:nvPr/>
          </p:nvSpPr>
          <p:spPr>
            <a:xfrm>
              <a:off x="2857251" y="923734"/>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cxnSp>
          <p:nvCxnSpPr>
            <p:cNvPr id="54" name="Straight Arrow Connector 53">
              <a:extLst>
                <a:ext uri="{FF2B5EF4-FFF2-40B4-BE49-F238E27FC236}">
                  <a16:creationId xmlns:a16="http://schemas.microsoft.com/office/drawing/2014/main" id="{3B67125E-AC72-420F-83D9-881E03E3CE30}"/>
                </a:ext>
              </a:extLst>
            </p:cNvPr>
            <p:cNvCxnSpPr>
              <a:cxnSpLocks/>
              <a:endCxn id="26" idx="4"/>
            </p:cNvCxnSpPr>
            <p:nvPr/>
          </p:nvCxnSpPr>
          <p:spPr>
            <a:xfrm flipH="1" flipV="1">
              <a:off x="3091251" y="1391734"/>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162601-B0B5-494A-9D7E-764DB1B31741}"/>
                </a:ext>
              </a:extLst>
            </p:cNvPr>
            <p:cNvCxnSpPr>
              <a:cxnSpLocks/>
              <a:stCxn id="25" idx="0"/>
              <a:endCxn id="24" idx="2"/>
            </p:cNvCxnSpPr>
            <p:nvPr/>
          </p:nvCxnSpPr>
          <p:spPr>
            <a:xfrm flipV="1">
              <a:off x="3091252" y="1979479"/>
              <a:ext cx="0" cy="3097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34A274C-6785-4F66-A707-34CC0916ACDE}"/>
                </a:ext>
              </a:extLst>
            </p:cNvPr>
            <p:cNvCxnSpPr>
              <a:cxnSpLocks/>
              <a:stCxn id="16" idx="3"/>
              <a:endCxn id="24" idx="1"/>
            </p:cNvCxnSpPr>
            <p:nvPr/>
          </p:nvCxnSpPr>
          <p:spPr>
            <a:xfrm>
              <a:off x="2546419" y="1839271"/>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28A4A4D-0468-4469-9D78-E59FF94B53F1}"/>
                </a:ext>
              </a:extLst>
            </p:cNvPr>
            <p:cNvCxnSpPr>
              <a:cxnSpLocks/>
            </p:cNvCxnSpPr>
            <p:nvPr/>
          </p:nvCxnSpPr>
          <p:spPr>
            <a:xfrm>
              <a:off x="1742158" y="1839271"/>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699D08B-C21A-42E4-A6FF-D3D102571A14}"/>
                </a:ext>
              </a:extLst>
            </p:cNvPr>
            <p:cNvCxnSpPr>
              <a:cxnSpLocks/>
            </p:cNvCxnSpPr>
            <p:nvPr/>
          </p:nvCxnSpPr>
          <p:spPr>
            <a:xfrm>
              <a:off x="3352701" y="1839271"/>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17">
              <a:extLst>
                <a:ext uri="{FF2B5EF4-FFF2-40B4-BE49-F238E27FC236}">
                  <a16:creationId xmlns:a16="http://schemas.microsoft.com/office/drawing/2014/main" id="{71FD61EC-7520-4274-BE6D-3A08AC48E35C}"/>
                </a:ext>
              </a:extLst>
            </p:cNvPr>
            <p:cNvSpPr txBox="1"/>
            <p:nvPr/>
          </p:nvSpPr>
          <p:spPr>
            <a:xfrm>
              <a:off x="1526492" y="1691459"/>
              <a:ext cx="266420" cy="215444"/>
            </a:xfrm>
            <a:prstGeom prst="rect">
              <a:avLst/>
            </a:prstGeom>
            <a:noFill/>
          </p:spPr>
          <p:txBody>
            <a:bodyPr wrap="none" rtlCol="0" anchor="ctr">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latin typeface="IBM Plex Sans" panose="020B0503050203000203" pitchFamily="34" charset="77"/>
                </a:rPr>
                <a:t>...</a:t>
              </a:r>
            </a:p>
          </p:txBody>
        </p:sp>
        <p:sp>
          <p:nvSpPr>
            <p:cNvPr id="60" name="Rounded Rectangle 39">
              <a:extLst>
                <a:ext uri="{FF2B5EF4-FFF2-40B4-BE49-F238E27FC236}">
                  <a16:creationId xmlns:a16="http://schemas.microsoft.com/office/drawing/2014/main" id="{76406063-A217-4339-97FD-841E3DB304C4}"/>
                </a:ext>
              </a:extLst>
            </p:cNvPr>
            <p:cNvSpPr/>
            <p:nvPr/>
          </p:nvSpPr>
          <p:spPr>
            <a:xfrm>
              <a:off x="3622962" y="1695410"/>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sp>
          <p:nvSpPr>
            <p:cNvPr id="61" name="Oval 60">
              <a:extLst>
                <a:ext uri="{FF2B5EF4-FFF2-40B4-BE49-F238E27FC236}">
                  <a16:creationId xmlns:a16="http://schemas.microsoft.com/office/drawing/2014/main" id="{21BBD408-BF24-4FC7-A4D7-66D765868C44}"/>
                </a:ext>
              </a:extLst>
            </p:cNvPr>
            <p:cNvSpPr/>
            <p:nvPr/>
          </p:nvSpPr>
          <p:spPr>
            <a:xfrm>
              <a:off x="3650549" y="2285536"/>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sp>
          <p:nvSpPr>
            <p:cNvPr id="62" name="Oval 61">
              <a:extLst>
                <a:ext uri="{FF2B5EF4-FFF2-40B4-BE49-F238E27FC236}">
                  <a16:creationId xmlns:a16="http://schemas.microsoft.com/office/drawing/2014/main" id="{0124CB33-D524-40E4-9EE4-3AC9947F6B51}"/>
                </a:ext>
              </a:extLst>
            </p:cNvPr>
            <p:cNvSpPr/>
            <p:nvPr/>
          </p:nvSpPr>
          <p:spPr>
            <a:xfrm>
              <a:off x="3650548" y="920081"/>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cxnSp>
          <p:nvCxnSpPr>
            <p:cNvPr id="63" name="Straight Arrow Connector 62">
              <a:extLst>
                <a:ext uri="{FF2B5EF4-FFF2-40B4-BE49-F238E27FC236}">
                  <a16:creationId xmlns:a16="http://schemas.microsoft.com/office/drawing/2014/main" id="{9DCA217A-8B66-441E-A7FE-E45930EB2560}"/>
                </a:ext>
              </a:extLst>
            </p:cNvPr>
            <p:cNvCxnSpPr>
              <a:cxnSpLocks/>
              <a:endCxn id="42" idx="4"/>
            </p:cNvCxnSpPr>
            <p:nvPr/>
          </p:nvCxnSpPr>
          <p:spPr>
            <a:xfrm flipH="1" flipV="1">
              <a:off x="3884548" y="1388081"/>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A5935CD-611A-4EEB-A773-702AF0561B2E}"/>
                </a:ext>
              </a:extLst>
            </p:cNvPr>
            <p:cNvCxnSpPr>
              <a:cxnSpLocks/>
              <a:stCxn id="41" idx="0"/>
              <a:endCxn id="40" idx="2"/>
            </p:cNvCxnSpPr>
            <p:nvPr/>
          </p:nvCxnSpPr>
          <p:spPr>
            <a:xfrm flipV="1">
              <a:off x="3884549" y="1975826"/>
              <a:ext cx="0" cy="3097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CC27D77-458F-496B-B4D0-676AEB94699D}"/>
                </a:ext>
              </a:extLst>
            </p:cNvPr>
            <p:cNvCxnSpPr>
              <a:cxnSpLocks/>
            </p:cNvCxnSpPr>
            <p:nvPr/>
          </p:nvCxnSpPr>
          <p:spPr>
            <a:xfrm>
              <a:off x="4145998" y="1835618"/>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24">
              <a:extLst>
                <a:ext uri="{FF2B5EF4-FFF2-40B4-BE49-F238E27FC236}">
                  <a16:creationId xmlns:a16="http://schemas.microsoft.com/office/drawing/2014/main" id="{17BA3911-D4D4-4C6A-98E4-E38C301A0210}"/>
                </a:ext>
              </a:extLst>
            </p:cNvPr>
            <p:cNvSpPr txBox="1"/>
            <p:nvPr/>
          </p:nvSpPr>
          <p:spPr>
            <a:xfrm>
              <a:off x="4364489" y="1687806"/>
              <a:ext cx="266420" cy="215444"/>
            </a:xfrm>
            <a:prstGeom prst="rect">
              <a:avLst/>
            </a:prstGeom>
            <a:noFill/>
          </p:spPr>
          <p:txBody>
            <a:bodyPr wrap="none" rtlCol="0" anchor="ctr">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latin typeface="IBM Plex Sans" panose="020B0503050203000203" pitchFamily="34" charset="77"/>
                </a:rPr>
                <a:t>...</a:t>
              </a:r>
            </a:p>
          </p:txBody>
        </p:sp>
      </p:grpSp>
      <p:grpSp>
        <p:nvGrpSpPr>
          <p:cNvPr id="21" name="Group 20">
            <a:extLst>
              <a:ext uri="{FF2B5EF4-FFF2-40B4-BE49-F238E27FC236}">
                <a16:creationId xmlns:a16="http://schemas.microsoft.com/office/drawing/2014/main" id="{DA641688-25AF-4979-A680-95D4700EB72B}"/>
              </a:ext>
            </a:extLst>
          </p:cNvPr>
          <p:cNvGrpSpPr/>
          <p:nvPr/>
        </p:nvGrpSpPr>
        <p:grpSpPr>
          <a:xfrm>
            <a:off x="1564381" y="2745630"/>
            <a:ext cx="2677917" cy="1573087"/>
            <a:chOff x="1564382" y="2745627"/>
            <a:chExt cx="3104417" cy="1837108"/>
          </a:xfrm>
        </p:grpSpPr>
        <p:sp>
          <p:nvSpPr>
            <p:cNvPr id="25" name="Rounded Rectangle 47">
              <a:extLst>
                <a:ext uri="{FF2B5EF4-FFF2-40B4-BE49-F238E27FC236}">
                  <a16:creationId xmlns:a16="http://schemas.microsoft.com/office/drawing/2014/main" id="{D26CC3D8-2026-4740-BB49-EC748E944019}"/>
                </a:ext>
              </a:extLst>
            </p:cNvPr>
            <p:cNvSpPr/>
            <p:nvPr/>
          </p:nvSpPr>
          <p:spPr>
            <a:xfrm>
              <a:off x="2061136" y="3524609"/>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sp>
          <p:nvSpPr>
            <p:cNvPr id="26" name="Oval 25">
              <a:extLst>
                <a:ext uri="{FF2B5EF4-FFF2-40B4-BE49-F238E27FC236}">
                  <a16:creationId xmlns:a16="http://schemas.microsoft.com/office/drawing/2014/main" id="{D8DB42B9-3FB6-4810-BE31-DD622F322AA2}"/>
                </a:ext>
              </a:extLst>
            </p:cNvPr>
            <p:cNvSpPr/>
            <p:nvPr/>
          </p:nvSpPr>
          <p:spPr>
            <a:xfrm>
              <a:off x="2088722" y="4114283"/>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sp>
          <p:nvSpPr>
            <p:cNvPr id="27" name="Oval 26">
              <a:extLst>
                <a:ext uri="{FF2B5EF4-FFF2-40B4-BE49-F238E27FC236}">
                  <a16:creationId xmlns:a16="http://schemas.microsoft.com/office/drawing/2014/main" id="{8FE1A950-AF5B-4DFD-A98C-CB686BAFCB30}"/>
                </a:ext>
              </a:extLst>
            </p:cNvPr>
            <p:cNvSpPr/>
            <p:nvPr/>
          </p:nvSpPr>
          <p:spPr>
            <a:xfrm>
              <a:off x="2088722" y="2751417"/>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t-2</a:t>
              </a:r>
              <a:endParaRPr lang="en-US" sz="800" dirty="0">
                <a:latin typeface="IBM Plex Sans" panose="020B0503050203000203" pitchFamily="34" charset="77"/>
              </a:endParaRPr>
            </a:p>
          </p:txBody>
        </p:sp>
        <p:cxnSp>
          <p:nvCxnSpPr>
            <p:cNvPr id="28" name="Straight Arrow Connector 27">
              <a:extLst>
                <a:ext uri="{FF2B5EF4-FFF2-40B4-BE49-F238E27FC236}">
                  <a16:creationId xmlns:a16="http://schemas.microsoft.com/office/drawing/2014/main" id="{C549194D-AFD2-483F-A151-16BD10D5888E}"/>
                </a:ext>
              </a:extLst>
            </p:cNvPr>
            <p:cNvCxnSpPr>
              <a:cxnSpLocks/>
              <a:endCxn id="50" idx="4"/>
            </p:cNvCxnSpPr>
            <p:nvPr/>
          </p:nvCxnSpPr>
          <p:spPr>
            <a:xfrm flipH="1" flipV="1">
              <a:off x="2322722" y="3219417"/>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425600-A42C-4ACF-8C1C-0400FCFAA0DA}"/>
                </a:ext>
              </a:extLst>
            </p:cNvPr>
            <p:cNvCxnSpPr>
              <a:cxnSpLocks/>
              <a:stCxn id="49" idx="0"/>
              <a:endCxn id="48" idx="2"/>
            </p:cNvCxnSpPr>
            <p:nvPr/>
          </p:nvCxnSpPr>
          <p:spPr>
            <a:xfrm flipV="1">
              <a:off x="2322722" y="3805025"/>
              <a:ext cx="1" cy="3092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52">
              <a:extLst>
                <a:ext uri="{FF2B5EF4-FFF2-40B4-BE49-F238E27FC236}">
                  <a16:creationId xmlns:a16="http://schemas.microsoft.com/office/drawing/2014/main" id="{012E6F6D-B268-4BF6-A2BD-8D13BD39F00B}"/>
                </a:ext>
              </a:extLst>
            </p:cNvPr>
            <p:cNvSpPr/>
            <p:nvPr/>
          </p:nvSpPr>
          <p:spPr>
            <a:xfrm>
              <a:off x="2867555" y="3524609"/>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sp>
          <p:nvSpPr>
            <p:cNvPr id="31" name="Oval 30">
              <a:extLst>
                <a:ext uri="{FF2B5EF4-FFF2-40B4-BE49-F238E27FC236}">
                  <a16:creationId xmlns:a16="http://schemas.microsoft.com/office/drawing/2014/main" id="{9AE09E25-95F8-46DA-B735-02C43F55BC1F}"/>
                </a:ext>
              </a:extLst>
            </p:cNvPr>
            <p:cNvSpPr/>
            <p:nvPr/>
          </p:nvSpPr>
          <p:spPr>
            <a:xfrm>
              <a:off x="2895142" y="4114735"/>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sp>
          <p:nvSpPr>
            <p:cNvPr id="32" name="Oval 31">
              <a:extLst>
                <a:ext uri="{FF2B5EF4-FFF2-40B4-BE49-F238E27FC236}">
                  <a16:creationId xmlns:a16="http://schemas.microsoft.com/office/drawing/2014/main" id="{76370ABD-1644-4617-B150-3BDB75B64D59}"/>
                </a:ext>
              </a:extLst>
            </p:cNvPr>
            <p:cNvSpPr/>
            <p:nvPr/>
          </p:nvSpPr>
          <p:spPr>
            <a:xfrm>
              <a:off x="2895141" y="2749280"/>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t-1</a:t>
              </a:r>
              <a:endParaRPr lang="en-US" sz="800" dirty="0">
                <a:latin typeface="IBM Plex Sans" panose="020B0503050203000203" pitchFamily="34" charset="77"/>
              </a:endParaRPr>
            </a:p>
          </p:txBody>
        </p:sp>
        <p:cxnSp>
          <p:nvCxnSpPr>
            <p:cNvPr id="33" name="Straight Arrow Connector 32">
              <a:extLst>
                <a:ext uri="{FF2B5EF4-FFF2-40B4-BE49-F238E27FC236}">
                  <a16:creationId xmlns:a16="http://schemas.microsoft.com/office/drawing/2014/main" id="{11AAC2DA-DCB8-468E-913F-72A38A202D7F}"/>
                </a:ext>
              </a:extLst>
            </p:cNvPr>
            <p:cNvCxnSpPr>
              <a:cxnSpLocks/>
              <a:endCxn id="55" idx="4"/>
            </p:cNvCxnSpPr>
            <p:nvPr/>
          </p:nvCxnSpPr>
          <p:spPr>
            <a:xfrm flipH="1" flipV="1">
              <a:off x="3129141" y="3217280"/>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1EC4C5-FB7C-4140-A068-95078AF2A87F}"/>
                </a:ext>
              </a:extLst>
            </p:cNvPr>
            <p:cNvCxnSpPr>
              <a:cxnSpLocks/>
              <a:stCxn id="54" idx="0"/>
              <a:endCxn id="53" idx="2"/>
            </p:cNvCxnSpPr>
            <p:nvPr/>
          </p:nvCxnSpPr>
          <p:spPr>
            <a:xfrm flipV="1">
              <a:off x="3129142" y="3805025"/>
              <a:ext cx="0" cy="3097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4F81E4D-3835-4869-A177-9139339AFA7D}"/>
                </a:ext>
              </a:extLst>
            </p:cNvPr>
            <p:cNvCxnSpPr>
              <a:cxnSpLocks/>
              <a:stCxn id="48" idx="3"/>
              <a:endCxn id="53" idx="1"/>
            </p:cNvCxnSpPr>
            <p:nvPr/>
          </p:nvCxnSpPr>
          <p:spPr>
            <a:xfrm>
              <a:off x="2584309" y="3664817"/>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CB0C20-DC57-481F-9036-7FB6AD7B8C0D}"/>
                </a:ext>
              </a:extLst>
            </p:cNvPr>
            <p:cNvCxnSpPr>
              <a:cxnSpLocks/>
            </p:cNvCxnSpPr>
            <p:nvPr/>
          </p:nvCxnSpPr>
          <p:spPr>
            <a:xfrm>
              <a:off x="1780048" y="3664817"/>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8BA220D-3355-422A-89A8-45091AAF8A6A}"/>
                </a:ext>
              </a:extLst>
            </p:cNvPr>
            <p:cNvCxnSpPr>
              <a:cxnSpLocks/>
            </p:cNvCxnSpPr>
            <p:nvPr/>
          </p:nvCxnSpPr>
          <p:spPr>
            <a:xfrm>
              <a:off x="3390591" y="3664817"/>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9">
              <a:extLst>
                <a:ext uri="{FF2B5EF4-FFF2-40B4-BE49-F238E27FC236}">
                  <a16:creationId xmlns:a16="http://schemas.microsoft.com/office/drawing/2014/main" id="{1E7B0106-37C9-4449-A55C-F10A33FC3DDA}"/>
                </a:ext>
              </a:extLst>
            </p:cNvPr>
            <p:cNvSpPr txBox="1"/>
            <p:nvPr/>
          </p:nvSpPr>
          <p:spPr>
            <a:xfrm>
              <a:off x="1564382" y="3517005"/>
              <a:ext cx="266420" cy="215444"/>
            </a:xfrm>
            <a:prstGeom prst="rect">
              <a:avLst/>
            </a:prstGeom>
            <a:noFill/>
          </p:spPr>
          <p:txBody>
            <a:bodyPr wrap="none" rtlCol="0" anchor="ctr">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latin typeface="IBM Plex Sans" panose="020B0503050203000203" pitchFamily="34" charset="77"/>
                </a:rPr>
                <a:t>...</a:t>
              </a:r>
            </a:p>
          </p:txBody>
        </p:sp>
        <p:sp>
          <p:nvSpPr>
            <p:cNvPr id="39" name="Rounded Rectangle 61">
              <a:extLst>
                <a:ext uri="{FF2B5EF4-FFF2-40B4-BE49-F238E27FC236}">
                  <a16:creationId xmlns:a16="http://schemas.microsoft.com/office/drawing/2014/main" id="{25318C4B-7345-40E4-8AD8-7DA08AEF2341}"/>
                </a:ext>
              </a:extLst>
            </p:cNvPr>
            <p:cNvSpPr/>
            <p:nvPr/>
          </p:nvSpPr>
          <p:spPr>
            <a:xfrm>
              <a:off x="3660852" y="3520956"/>
              <a:ext cx="523173" cy="280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h</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sp>
          <p:nvSpPr>
            <p:cNvPr id="40" name="Oval 39">
              <a:extLst>
                <a:ext uri="{FF2B5EF4-FFF2-40B4-BE49-F238E27FC236}">
                  <a16:creationId xmlns:a16="http://schemas.microsoft.com/office/drawing/2014/main" id="{9254DD11-CD01-4E0A-BBAA-73FD33AEE791}"/>
                </a:ext>
              </a:extLst>
            </p:cNvPr>
            <p:cNvSpPr/>
            <p:nvPr/>
          </p:nvSpPr>
          <p:spPr>
            <a:xfrm>
              <a:off x="3688439" y="4111082"/>
              <a:ext cx="468000" cy="46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i</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sp>
          <p:nvSpPr>
            <p:cNvPr id="41" name="Oval 40">
              <a:extLst>
                <a:ext uri="{FF2B5EF4-FFF2-40B4-BE49-F238E27FC236}">
                  <a16:creationId xmlns:a16="http://schemas.microsoft.com/office/drawing/2014/main" id="{644874E3-CE3F-452A-A7C0-7340ED7F6553}"/>
                </a:ext>
              </a:extLst>
            </p:cNvPr>
            <p:cNvSpPr/>
            <p:nvPr/>
          </p:nvSpPr>
          <p:spPr>
            <a:xfrm>
              <a:off x="3688438" y="2745627"/>
              <a:ext cx="468000" cy="46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685983" rtl="0" eaLnBrk="1" latinLnBrk="0" hangingPunct="1">
                <a:defRPr sz="1350" kern="1200">
                  <a:solidFill>
                    <a:schemeClr val="lt1"/>
                  </a:solidFill>
                  <a:latin typeface="+mn-lt"/>
                  <a:ea typeface="+mn-ea"/>
                  <a:cs typeface="+mn-cs"/>
                </a:defRPr>
              </a:lvl1pPr>
              <a:lvl2pPr marL="342991" algn="l" defTabSz="685983" rtl="0" eaLnBrk="1" latinLnBrk="0" hangingPunct="1">
                <a:defRPr sz="1350" kern="1200">
                  <a:solidFill>
                    <a:schemeClr val="lt1"/>
                  </a:solidFill>
                  <a:latin typeface="+mn-lt"/>
                  <a:ea typeface="+mn-ea"/>
                  <a:cs typeface="+mn-cs"/>
                </a:defRPr>
              </a:lvl2pPr>
              <a:lvl3pPr marL="685983" algn="l" defTabSz="685983" rtl="0" eaLnBrk="1" latinLnBrk="0" hangingPunct="1">
                <a:defRPr sz="1350" kern="1200">
                  <a:solidFill>
                    <a:schemeClr val="lt1"/>
                  </a:solidFill>
                  <a:latin typeface="+mn-lt"/>
                  <a:ea typeface="+mn-ea"/>
                  <a:cs typeface="+mn-cs"/>
                </a:defRPr>
              </a:lvl3pPr>
              <a:lvl4pPr marL="1028974" algn="l" defTabSz="685983" rtl="0" eaLnBrk="1" latinLnBrk="0" hangingPunct="1">
                <a:defRPr sz="1350" kern="1200">
                  <a:solidFill>
                    <a:schemeClr val="lt1"/>
                  </a:solidFill>
                  <a:latin typeface="+mn-lt"/>
                  <a:ea typeface="+mn-ea"/>
                  <a:cs typeface="+mn-cs"/>
                </a:defRPr>
              </a:lvl4pPr>
              <a:lvl5pPr marL="1371966" algn="l" defTabSz="685983" rtl="0" eaLnBrk="1" latinLnBrk="0" hangingPunct="1">
                <a:defRPr sz="1350" kern="1200">
                  <a:solidFill>
                    <a:schemeClr val="lt1"/>
                  </a:solidFill>
                  <a:latin typeface="+mn-lt"/>
                  <a:ea typeface="+mn-ea"/>
                  <a:cs typeface="+mn-cs"/>
                </a:defRPr>
              </a:lvl5pPr>
              <a:lvl6pPr marL="1714957" algn="l" defTabSz="685983" rtl="0" eaLnBrk="1" latinLnBrk="0" hangingPunct="1">
                <a:defRPr sz="1350" kern="1200">
                  <a:solidFill>
                    <a:schemeClr val="lt1"/>
                  </a:solidFill>
                  <a:latin typeface="+mn-lt"/>
                  <a:ea typeface="+mn-ea"/>
                  <a:cs typeface="+mn-cs"/>
                </a:defRPr>
              </a:lvl6pPr>
              <a:lvl7pPr marL="2057949" algn="l" defTabSz="685983" rtl="0" eaLnBrk="1" latinLnBrk="0" hangingPunct="1">
                <a:defRPr sz="1350" kern="1200">
                  <a:solidFill>
                    <a:schemeClr val="lt1"/>
                  </a:solidFill>
                  <a:latin typeface="+mn-lt"/>
                  <a:ea typeface="+mn-ea"/>
                  <a:cs typeface="+mn-cs"/>
                </a:defRPr>
              </a:lvl7pPr>
              <a:lvl8pPr marL="2400940" algn="l" defTabSz="685983" rtl="0" eaLnBrk="1" latinLnBrk="0" hangingPunct="1">
                <a:defRPr sz="1350" kern="1200">
                  <a:solidFill>
                    <a:schemeClr val="lt1"/>
                  </a:solidFill>
                  <a:latin typeface="+mn-lt"/>
                  <a:ea typeface="+mn-ea"/>
                  <a:cs typeface="+mn-cs"/>
                </a:defRPr>
              </a:lvl8pPr>
              <a:lvl9pPr marL="2743932" algn="l" defTabSz="685983" rtl="0" eaLnBrk="1" latinLnBrk="0" hangingPunct="1">
                <a:defRPr sz="1350" kern="1200">
                  <a:solidFill>
                    <a:schemeClr val="lt1"/>
                  </a:solidFill>
                  <a:latin typeface="+mn-lt"/>
                  <a:ea typeface="+mn-ea"/>
                  <a:cs typeface="+mn-cs"/>
                </a:defRPr>
              </a:lvl9pPr>
            </a:lstStyle>
            <a:p>
              <a:pPr algn="ctr"/>
              <a:r>
                <a:rPr lang="en-US" sz="800" dirty="0">
                  <a:latin typeface="IBM Plex Sans" panose="020B0503050203000203" pitchFamily="34" charset="77"/>
                </a:rPr>
                <a:t>c</a:t>
              </a:r>
              <a:r>
                <a:rPr lang="en-US" sz="800" baseline="-25000" dirty="0">
                  <a:latin typeface="IBM Plex Sans" panose="020B0503050203000203" pitchFamily="34" charset="77"/>
                </a:rPr>
                <a:t>t</a:t>
              </a:r>
              <a:endParaRPr lang="en-US" sz="800" dirty="0">
                <a:latin typeface="IBM Plex Sans" panose="020B0503050203000203" pitchFamily="34" charset="77"/>
              </a:endParaRPr>
            </a:p>
          </p:txBody>
        </p:sp>
        <p:cxnSp>
          <p:nvCxnSpPr>
            <p:cNvPr id="42" name="Straight Arrow Connector 41">
              <a:extLst>
                <a:ext uri="{FF2B5EF4-FFF2-40B4-BE49-F238E27FC236}">
                  <a16:creationId xmlns:a16="http://schemas.microsoft.com/office/drawing/2014/main" id="{48BF1AD7-FC72-47CE-A1C0-D9E519B0C1C7}"/>
                </a:ext>
              </a:extLst>
            </p:cNvPr>
            <p:cNvCxnSpPr>
              <a:cxnSpLocks/>
              <a:endCxn id="64" idx="4"/>
            </p:cNvCxnSpPr>
            <p:nvPr/>
          </p:nvCxnSpPr>
          <p:spPr>
            <a:xfrm flipH="1" flipV="1">
              <a:off x="3922438" y="3213627"/>
              <a:ext cx="1" cy="3096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B357A2-17AC-4EB8-BCCB-8191B3BB23C3}"/>
                </a:ext>
              </a:extLst>
            </p:cNvPr>
            <p:cNvCxnSpPr>
              <a:cxnSpLocks/>
              <a:stCxn id="63" idx="0"/>
              <a:endCxn id="62" idx="2"/>
            </p:cNvCxnSpPr>
            <p:nvPr/>
          </p:nvCxnSpPr>
          <p:spPr>
            <a:xfrm flipV="1">
              <a:off x="3922439" y="3801372"/>
              <a:ext cx="0" cy="3097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9520CF4-FF5E-48A8-A3C2-2FACDB9D137A}"/>
                </a:ext>
              </a:extLst>
            </p:cNvPr>
            <p:cNvCxnSpPr>
              <a:cxnSpLocks/>
            </p:cNvCxnSpPr>
            <p:nvPr/>
          </p:nvCxnSpPr>
          <p:spPr>
            <a:xfrm>
              <a:off x="4183888" y="3661164"/>
              <a:ext cx="2832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6">
              <a:extLst>
                <a:ext uri="{FF2B5EF4-FFF2-40B4-BE49-F238E27FC236}">
                  <a16:creationId xmlns:a16="http://schemas.microsoft.com/office/drawing/2014/main" id="{B8489045-5819-42B4-89C7-AEA73F5B570D}"/>
                </a:ext>
              </a:extLst>
            </p:cNvPr>
            <p:cNvSpPr txBox="1"/>
            <p:nvPr/>
          </p:nvSpPr>
          <p:spPr>
            <a:xfrm>
              <a:off x="4402379" y="3513352"/>
              <a:ext cx="266420" cy="215444"/>
            </a:xfrm>
            <a:prstGeom prst="rect">
              <a:avLst/>
            </a:prstGeom>
            <a:noFill/>
          </p:spPr>
          <p:txBody>
            <a:bodyPr wrap="none" rtlCol="0" anchor="ctr">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latin typeface="IBM Plex Sans" panose="020B0503050203000203" pitchFamily="34" charset="77"/>
                </a:rPr>
                <a:t>...</a:t>
              </a:r>
            </a:p>
          </p:txBody>
        </p:sp>
      </p:grpSp>
      <p:cxnSp>
        <p:nvCxnSpPr>
          <p:cNvPr id="22" name="Straight Arrow Connector 21">
            <a:extLst>
              <a:ext uri="{FF2B5EF4-FFF2-40B4-BE49-F238E27FC236}">
                <a16:creationId xmlns:a16="http://schemas.microsoft.com/office/drawing/2014/main" id="{3589B3FD-F3D1-40BC-B3DF-3E2C36FFA428}"/>
              </a:ext>
            </a:extLst>
          </p:cNvPr>
          <p:cNvCxnSpPr>
            <a:cxnSpLocks/>
            <a:stCxn id="48" idx="0"/>
            <a:endCxn id="64" idx="4"/>
          </p:cNvCxnSpPr>
          <p:nvPr/>
        </p:nvCxnSpPr>
        <p:spPr>
          <a:xfrm flipV="1">
            <a:off x="2218539" y="3146368"/>
            <a:ext cx="1379940" cy="26628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1EE6D8-667C-45EF-A598-A11E7FA1EC1A}"/>
              </a:ext>
            </a:extLst>
          </p:cNvPr>
          <p:cNvCxnSpPr>
            <a:cxnSpLocks/>
            <a:stCxn id="53" idx="0"/>
            <a:endCxn id="64" idx="4"/>
          </p:cNvCxnSpPr>
          <p:nvPr/>
        </p:nvCxnSpPr>
        <p:spPr>
          <a:xfrm flipV="1">
            <a:off x="2914169" y="3146368"/>
            <a:ext cx="684310" cy="266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A8E72E-8E29-448E-A7D4-A32E4401C298}"/>
              </a:ext>
            </a:extLst>
          </p:cNvPr>
          <p:cNvCxnSpPr>
            <a:cxnSpLocks/>
            <a:stCxn id="62" idx="0"/>
            <a:endCxn id="64" idx="4"/>
          </p:cNvCxnSpPr>
          <p:nvPr/>
        </p:nvCxnSpPr>
        <p:spPr>
          <a:xfrm flipH="1" flipV="1">
            <a:off x="3598479" y="3146368"/>
            <a:ext cx="1" cy="263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734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Attention-based methods</a:t>
            </a:r>
          </a:p>
        </p:txBody>
      </p:sp>
      <p:pic>
        <p:nvPicPr>
          <p:cNvPr id="13" name="Picture 13" descr="A close up of a sign&#10;&#10;Description generated with very high confidence">
            <a:extLst>
              <a:ext uri="{FF2B5EF4-FFF2-40B4-BE49-F238E27FC236}">
                <a16:creationId xmlns:a16="http://schemas.microsoft.com/office/drawing/2014/main" id="{23DAC4A3-9242-4012-BB0B-F748E8698579}"/>
              </a:ext>
            </a:extLst>
          </p:cNvPr>
          <p:cNvPicPr>
            <a:picLocks noChangeAspect="1"/>
          </p:cNvPicPr>
          <p:nvPr/>
        </p:nvPicPr>
        <p:blipFill rotWithShape="1">
          <a:blip r:embed="rId3"/>
          <a:srcRect l="2055" r="228" b="-184"/>
          <a:stretch/>
        </p:blipFill>
        <p:spPr>
          <a:xfrm>
            <a:off x="4986005" y="863730"/>
            <a:ext cx="2838802" cy="3626156"/>
          </a:xfrm>
          <a:prstGeom prst="rect">
            <a:avLst/>
          </a:prstGeom>
        </p:spPr>
      </p:pic>
      <p:sp>
        <p:nvSpPr>
          <p:cNvPr id="3" name="TextBox 2">
            <a:extLst>
              <a:ext uri="{FF2B5EF4-FFF2-40B4-BE49-F238E27FC236}">
                <a16:creationId xmlns:a16="http://schemas.microsoft.com/office/drawing/2014/main" id="{71BAB0A4-40D4-48FB-BF35-784225A83C6B}"/>
              </a:ext>
            </a:extLst>
          </p:cNvPr>
          <p:cNvSpPr txBox="1"/>
          <p:nvPr/>
        </p:nvSpPr>
        <p:spPr>
          <a:xfrm>
            <a:off x="231458" y="4523406"/>
            <a:ext cx="89125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http://www.wildml.com/2016/01/attention-and-memory-in-deep-learning-and-nlp/</a:t>
            </a:r>
            <a:endParaRPr lang="en-US"/>
          </a:p>
          <a:p>
            <a:r>
              <a:rPr lang="en-US" sz="800" dirty="0" err="1">
                <a:ea typeface="+mn-lt"/>
                <a:cs typeface="+mn-lt"/>
              </a:rPr>
              <a:t>Bahdanau</a:t>
            </a:r>
            <a:r>
              <a:rPr lang="en-US" sz="800" dirty="0">
                <a:ea typeface="+mn-lt"/>
                <a:cs typeface="+mn-lt"/>
              </a:rPr>
              <a:t>, Dzmitry, </a:t>
            </a:r>
            <a:r>
              <a:rPr lang="en-US" sz="800" dirty="0" err="1">
                <a:ea typeface="+mn-lt"/>
                <a:cs typeface="+mn-lt"/>
              </a:rPr>
              <a:t>Kyunghyun</a:t>
            </a:r>
            <a:r>
              <a:rPr lang="en-US" sz="800" dirty="0">
                <a:ea typeface="+mn-lt"/>
                <a:cs typeface="+mn-lt"/>
              </a:rPr>
              <a:t> Cho, and </a:t>
            </a:r>
            <a:r>
              <a:rPr lang="en-US" sz="800" dirty="0" err="1">
                <a:ea typeface="+mn-lt"/>
                <a:cs typeface="+mn-lt"/>
              </a:rPr>
              <a:t>Yoshua</a:t>
            </a:r>
            <a:r>
              <a:rPr lang="en-US" sz="800" dirty="0">
                <a:ea typeface="+mn-lt"/>
                <a:cs typeface="+mn-lt"/>
              </a:rPr>
              <a:t> </a:t>
            </a:r>
            <a:r>
              <a:rPr lang="en-US" sz="800" dirty="0" err="1">
                <a:ea typeface="+mn-lt"/>
                <a:cs typeface="+mn-lt"/>
              </a:rPr>
              <a:t>Bengio</a:t>
            </a:r>
            <a:r>
              <a:rPr lang="en-US" sz="800" dirty="0">
                <a:ea typeface="+mn-lt"/>
                <a:cs typeface="+mn-lt"/>
              </a:rPr>
              <a:t>. "Neural machine translation by jointly learning to align and translate." </a:t>
            </a:r>
            <a:r>
              <a:rPr lang="en-US" sz="800" i="1" dirty="0" err="1">
                <a:ea typeface="+mn-lt"/>
                <a:cs typeface="+mn-lt"/>
              </a:rPr>
              <a:t>arXiv</a:t>
            </a:r>
            <a:r>
              <a:rPr lang="en-US" sz="800" i="1" dirty="0">
                <a:ea typeface="+mn-lt"/>
                <a:cs typeface="+mn-lt"/>
              </a:rPr>
              <a:t> preprint arXiv:1409.0473</a:t>
            </a:r>
            <a:r>
              <a:rPr lang="en-US" sz="800" dirty="0">
                <a:ea typeface="+mn-lt"/>
                <a:cs typeface="+mn-lt"/>
              </a:rPr>
              <a:t> (2014).</a:t>
            </a:r>
            <a:endParaRPr lang="en-US"/>
          </a:p>
          <a:p>
            <a:endParaRPr lang="en-US" sz="800" dirty="0">
              <a:ea typeface="+mn-lt"/>
              <a:cs typeface="+mn-lt"/>
            </a:endParaRPr>
          </a:p>
        </p:txBody>
      </p:sp>
      <p:pic>
        <p:nvPicPr>
          <p:cNvPr id="7" name="Picture 7" descr="A screenshot of a cell phone&#10;&#10;Description generated with very high confidence">
            <a:extLst>
              <a:ext uri="{FF2B5EF4-FFF2-40B4-BE49-F238E27FC236}">
                <a16:creationId xmlns:a16="http://schemas.microsoft.com/office/drawing/2014/main" id="{C2FF8146-15C1-492B-B81F-F89032B2C2EB}"/>
              </a:ext>
            </a:extLst>
          </p:cNvPr>
          <p:cNvPicPr>
            <a:picLocks noChangeAspect="1"/>
          </p:cNvPicPr>
          <p:nvPr/>
        </p:nvPicPr>
        <p:blipFill>
          <a:blip r:embed="rId4"/>
          <a:stretch>
            <a:fillRect/>
          </a:stretch>
        </p:blipFill>
        <p:spPr>
          <a:xfrm>
            <a:off x="865239" y="704787"/>
            <a:ext cx="3204087" cy="3445103"/>
          </a:xfrm>
          <a:prstGeom prst="rect">
            <a:avLst/>
          </a:prstGeom>
        </p:spPr>
      </p:pic>
    </p:spTree>
    <p:extLst>
      <p:ext uri="{BB962C8B-B14F-4D97-AF65-F5344CB8AC3E}">
        <p14:creationId xmlns:p14="http://schemas.microsoft.com/office/powerpoint/2010/main" val="19421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27</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Attention-based methods</a:t>
            </a:r>
          </a:p>
        </p:txBody>
      </p:sp>
      <p:pic>
        <p:nvPicPr>
          <p:cNvPr id="12" name="Picture 11" descr="A picture containing bottle, indoor&#10;&#10;Description generated with very high confidence">
            <a:extLst>
              <a:ext uri="{FF2B5EF4-FFF2-40B4-BE49-F238E27FC236}">
                <a16:creationId xmlns:a16="http://schemas.microsoft.com/office/drawing/2014/main" id="{02AC7275-2892-4ADE-A0E2-1A6F533CD5A6}"/>
              </a:ext>
            </a:extLst>
          </p:cNvPr>
          <p:cNvPicPr>
            <a:picLocks noChangeAspect="1"/>
          </p:cNvPicPr>
          <p:nvPr/>
        </p:nvPicPr>
        <p:blipFill>
          <a:blip r:embed="rId3"/>
          <a:stretch>
            <a:fillRect/>
          </a:stretch>
        </p:blipFill>
        <p:spPr>
          <a:xfrm>
            <a:off x="806168" y="1947053"/>
            <a:ext cx="7965281" cy="1287953"/>
          </a:xfrm>
          <a:prstGeom prst="rect">
            <a:avLst/>
          </a:prstGeom>
        </p:spPr>
      </p:pic>
      <p:sp>
        <p:nvSpPr>
          <p:cNvPr id="3" name="TextBox 2">
            <a:extLst>
              <a:ext uri="{FF2B5EF4-FFF2-40B4-BE49-F238E27FC236}">
                <a16:creationId xmlns:a16="http://schemas.microsoft.com/office/drawing/2014/main" id="{9B3CD6F4-EABA-4755-A630-086F8285B4D2}"/>
              </a:ext>
            </a:extLst>
          </p:cNvPr>
          <p:cNvSpPr txBox="1"/>
          <p:nvPr/>
        </p:nvSpPr>
        <p:spPr>
          <a:xfrm>
            <a:off x="210027" y="4491989"/>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Girardi, Ivan, et al. "Patient Risk Assessment and Warning Symptom Detection Using Deep Attention-Based Neural Networks." </a:t>
            </a:r>
            <a:r>
              <a:rPr lang="en-US" sz="800" i="1" dirty="0">
                <a:ea typeface="+mn-lt"/>
                <a:cs typeface="+mn-lt"/>
              </a:rPr>
              <a:t>Proceedings of the Ninth International Workshop on Health Text Mining and Information Analysis</a:t>
            </a:r>
            <a:r>
              <a:rPr lang="en-US" sz="800" dirty="0">
                <a:ea typeface="+mn-lt"/>
                <a:cs typeface="+mn-lt"/>
              </a:rPr>
              <a:t>. 2018.</a:t>
            </a:r>
            <a:endParaRPr lang="en-US" dirty="0"/>
          </a:p>
        </p:txBody>
      </p:sp>
    </p:spTree>
    <p:extLst>
      <p:ext uri="{BB962C8B-B14F-4D97-AF65-F5344CB8AC3E}">
        <p14:creationId xmlns:p14="http://schemas.microsoft.com/office/powerpoint/2010/main" val="1841006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Attention-based methods</a:t>
            </a:r>
          </a:p>
        </p:txBody>
      </p:sp>
      <p:sp>
        <p:nvSpPr>
          <p:cNvPr id="3" name="TextBox 2">
            <a:extLst>
              <a:ext uri="{FF2B5EF4-FFF2-40B4-BE49-F238E27FC236}">
                <a16:creationId xmlns:a16="http://schemas.microsoft.com/office/drawing/2014/main" id="{9B3CD6F4-EABA-4755-A630-086F8285B4D2}"/>
              </a:ext>
            </a:extLst>
          </p:cNvPr>
          <p:cNvSpPr txBox="1"/>
          <p:nvPr/>
        </p:nvSpPr>
        <p:spPr>
          <a:xfrm>
            <a:off x="210027" y="4491989"/>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Manica, Matteo, et al. "</a:t>
            </a:r>
            <a:r>
              <a:rPr lang="en-US" sz="800" dirty="0"/>
              <a:t>Towards Explainable Anticancer Compound Sensitivity Prediction via Multimodal Attention-based Convolutional Encoders</a:t>
            </a:r>
            <a:r>
              <a:rPr lang="en-US" sz="800" dirty="0">
                <a:ea typeface="+mn-lt"/>
                <a:cs typeface="+mn-lt"/>
              </a:rPr>
              <a:t>." </a:t>
            </a:r>
            <a:r>
              <a:rPr lang="en-US" sz="800" dirty="0"/>
              <a:t> </a:t>
            </a:r>
            <a:r>
              <a:rPr lang="en-US" sz="800" i="1" dirty="0"/>
              <a:t>Molecular Pharmaceutics</a:t>
            </a:r>
            <a:r>
              <a:rPr lang="en-US" sz="800" dirty="0">
                <a:ea typeface="+mn-lt"/>
                <a:cs typeface="+mn-lt"/>
              </a:rPr>
              <a:t>. 2019.</a:t>
            </a:r>
            <a:endParaRPr lang="en-US" dirty="0"/>
          </a:p>
        </p:txBody>
      </p:sp>
      <p:pic>
        <p:nvPicPr>
          <p:cNvPr id="6" name="Picture 5">
            <a:extLst>
              <a:ext uri="{FF2B5EF4-FFF2-40B4-BE49-F238E27FC236}">
                <a16:creationId xmlns:a16="http://schemas.microsoft.com/office/drawing/2014/main" id="{F0AA492B-E024-8B4C-B4DA-7FA71C11DBC5}"/>
              </a:ext>
            </a:extLst>
          </p:cNvPr>
          <p:cNvPicPr>
            <a:picLocks noChangeAspect="1"/>
          </p:cNvPicPr>
          <p:nvPr/>
        </p:nvPicPr>
        <p:blipFill>
          <a:blip r:embed="rId3"/>
          <a:stretch>
            <a:fillRect/>
          </a:stretch>
        </p:blipFill>
        <p:spPr>
          <a:xfrm>
            <a:off x="1077401" y="928143"/>
            <a:ext cx="2983081" cy="2852025"/>
          </a:xfrm>
          <a:prstGeom prst="rect">
            <a:avLst/>
          </a:prstGeom>
        </p:spPr>
      </p:pic>
      <p:pic>
        <p:nvPicPr>
          <p:cNvPr id="8" name="Picture 7">
            <a:extLst>
              <a:ext uri="{FF2B5EF4-FFF2-40B4-BE49-F238E27FC236}">
                <a16:creationId xmlns:a16="http://schemas.microsoft.com/office/drawing/2014/main" id="{CE3070FF-0B88-5141-B7A4-5102EB7429D1}"/>
              </a:ext>
            </a:extLst>
          </p:cNvPr>
          <p:cNvPicPr>
            <a:picLocks noChangeAspect="1"/>
          </p:cNvPicPr>
          <p:nvPr/>
        </p:nvPicPr>
        <p:blipFill>
          <a:blip r:embed="rId4"/>
          <a:stretch>
            <a:fillRect/>
          </a:stretch>
        </p:blipFill>
        <p:spPr>
          <a:xfrm>
            <a:off x="4805859" y="2571750"/>
            <a:ext cx="3466104" cy="1640002"/>
          </a:xfrm>
          <a:prstGeom prst="rect">
            <a:avLst/>
          </a:prstGeom>
        </p:spPr>
      </p:pic>
      <p:pic>
        <p:nvPicPr>
          <p:cNvPr id="11" name="Picture 10">
            <a:extLst>
              <a:ext uri="{FF2B5EF4-FFF2-40B4-BE49-F238E27FC236}">
                <a16:creationId xmlns:a16="http://schemas.microsoft.com/office/drawing/2014/main" id="{A1209801-8882-E045-A374-55BB2D4B23A9}"/>
              </a:ext>
            </a:extLst>
          </p:cNvPr>
          <p:cNvPicPr>
            <a:picLocks noChangeAspect="1"/>
          </p:cNvPicPr>
          <p:nvPr/>
        </p:nvPicPr>
        <p:blipFill>
          <a:blip r:embed="rId5"/>
          <a:stretch>
            <a:fillRect/>
          </a:stretch>
        </p:blipFill>
        <p:spPr>
          <a:xfrm>
            <a:off x="4805859" y="907958"/>
            <a:ext cx="3431056" cy="1640002"/>
          </a:xfrm>
          <a:prstGeom prst="rect">
            <a:avLst/>
          </a:prstGeom>
        </p:spPr>
      </p:pic>
    </p:spTree>
    <p:extLst>
      <p:ext uri="{BB962C8B-B14F-4D97-AF65-F5344CB8AC3E}">
        <p14:creationId xmlns:p14="http://schemas.microsoft.com/office/powerpoint/2010/main" val="778909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17050" cy="487362"/>
          </a:xfrm>
        </p:spPr>
        <p:txBody>
          <a:bodyPr/>
          <a:lstStyle/>
          <a:p>
            <a:r>
              <a:rPr lang="en-US" dirty="0">
                <a:latin typeface="IBM Plex Sans"/>
              </a:rPr>
              <a:t>Contrastive/counterfactuals methods</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285750" indent="-285750">
              <a:lnSpc>
                <a:spcPct val="100000"/>
              </a:lnSpc>
              <a:spcBef>
                <a:spcPts val="1100"/>
              </a:spcBef>
              <a:spcAft>
                <a:spcPct val="0"/>
              </a:spcAft>
              <a:buFont typeface="Arial,Sans-Serif" panose="020B0604020202020204" pitchFamily="34" charset="0"/>
              <a:buChar char="•"/>
            </a:pPr>
            <a:r>
              <a:rPr lang="en-US" dirty="0">
                <a:latin typeface="IBM Plex Sans"/>
              </a:rPr>
              <a:t>We do not always explain something in a direct way, e.g.</a:t>
            </a:r>
          </a:p>
          <a:p>
            <a:pPr marL="742950" lvl="1" indent="-285750">
              <a:lnSpc>
                <a:spcPct val="100000"/>
              </a:lnSpc>
              <a:spcBef>
                <a:spcPts val="1100"/>
              </a:spcBef>
              <a:spcAft>
                <a:spcPct val="0"/>
              </a:spcAft>
              <a:buFont typeface="Arial,Sans-Serif" panose="020B0604020202020204" pitchFamily="34" charset="0"/>
            </a:pPr>
            <a:r>
              <a:rPr lang="en-US" sz="1200" dirty="0">
                <a:latin typeface="IBM Plex Sans"/>
              </a:rPr>
              <a:t>"</a:t>
            </a:r>
            <a:r>
              <a:rPr lang="en-US" sz="1200" i="1" dirty="0">
                <a:latin typeface="IBM Plex Sans"/>
              </a:rPr>
              <a:t>Steve is the tall guy with long hair who </a:t>
            </a:r>
            <a:r>
              <a:rPr lang="en-US" sz="1200" b="1" i="1" dirty="0">
                <a:latin typeface="IBM Plex Sans"/>
              </a:rPr>
              <a:t>does not wear glasses</a:t>
            </a:r>
            <a:r>
              <a:rPr lang="en-US" sz="1200" dirty="0">
                <a:latin typeface="IBM Plex Sans"/>
              </a:rPr>
              <a:t>."</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Local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Given a sample, how to "minimally" modify it so to change the prediction</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Cf. Adversarial Robustness</a:t>
            </a:r>
          </a:p>
          <a:p>
            <a:pPr marL="285750" indent="-285750">
              <a:lnSpc>
                <a:spcPct val="100000"/>
              </a:lnSpc>
              <a:spcBef>
                <a:spcPts val="1100"/>
              </a:spcBef>
              <a:spcAft>
                <a:spcPct val="0"/>
              </a:spcAft>
              <a:buFont typeface="Arial,Sans-Serif" panose="020B0604020202020204" pitchFamily="34" charset="0"/>
            </a:pPr>
            <a:endParaRPr lang="en-US" dirty="0">
              <a:latin typeface="IBM Plex Sans"/>
            </a:endParaRPr>
          </a:p>
        </p:txBody>
      </p:sp>
      <p:pic>
        <p:nvPicPr>
          <p:cNvPr id="3" name="Picture 5" descr="Immagine che contiene posando, interni, neonato, letto&#10;&#10;Description generated with very high confidence">
            <a:extLst>
              <a:ext uri="{FF2B5EF4-FFF2-40B4-BE49-F238E27FC236}">
                <a16:creationId xmlns:a16="http://schemas.microsoft.com/office/drawing/2014/main" id="{DAA525C9-B650-4CC8-B799-184CC852E339}"/>
              </a:ext>
            </a:extLst>
          </p:cNvPr>
          <p:cNvPicPr>
            <a:picLocks noChangeAspect="1"/>
          </p:cNvPicPr>
          <p:nvPr/>
        </p:nvPicPr>
        <p:blipFill>
          <a:blip r:embed="rId3"/>
          <a:stretch>
            <a:fillRect/>
          </a:stretch>
        </p:blipFill>
        <p:spPr>
          <a:xfrm>
            <a:off x="824163" y="1332126"/>
            <a:ext cx="3690686" cy="2389010"/>
          </a:xfrm>
          <a:prstGeom prst="rect">
            <a:avLst/>
          </a:prstGeom>
        </p:spPr>
      </p:pic>
      <p:pic>
        <p:nvPicPr>
          <p:cNvPr id="7" name="Graphic 8" descr="Saw">
            <a:extLst>
              <a:ext uri="{FF2B5EF4-FFF2-40B4-BE49-F238E27FC236}">
                <a16:creationId xmlns:a16="http://schemas.microsoft.com/office/drawing/2014/main" id="{E2BA362B-1EC1-4F20-83A4-CEEAE16ABC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4089" y="1159544"/>
            <a:ext cx="1418222" cy="1418222"/>
          </a:xfrm>
          <a:prstGeom prst="rect">
            <a:avLst/>
          </a:prstGeom>
        </p:spPr>
      </p:pic>
      <p:sp>
        <p:nvSpPr>
          <p:cNvPr id="12" name="TextBox 11">
            <a:extLst>
              <a:ext uri="{FF2B5EF4-FFF2-40B4-BE49-F238E27FC236}">
                <a16:creationId xmlns:a16="http://schemas.microsoft.com/office/drawing/2014/main" id="{2F868FE6-B9C1-4B06-B7C2-566D4B033732}"/>
              </a:ext>
            </a:extLst>
          </p:cNvPr>
          <p:cNvSpPr txBox="1"/>
          <p:nvPr/>
        </p:nvSpPr>
        <p:spPr>
          <a:xfrm>
            <a:off x="231456" y="4495371"/>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Dhurandhar</a:t>
            </a:r>
            <a:r>
              <a:rPr lang="en-US" sz="800" dirty="0">
                <a:ea typeface="+mn-lt"/>
                <a:cs typeface="+mn-lt"/>
              </a:rPr>
              <a:t>, Amit, et al. "Explanations based on the missing: Towards contrastive explanations with pertinent negatives." </a:t>
            </a:r>
            <a:r>
              <a:rPr lang="en-US" sz="800" i="1" dirty="0">
                <a:ea typeface="+mn-lt"/>
                <a:cs typeface="+mn-lt"/>
              </a:rPr>
              <a:t>Advances in Neural Information Processing Systems</a:t>
            </a:r>
            <a:r>
              <a:rPr lang="en-US" sz="800" dirty="0">
                <a:ea typeface="+mn-lt"/>
                <a:cs typeface="+mn-lt"/>
              </a:rPr>
              <a:t>. 2018.</a:t>
            </a:r>
          </a:p>
          <a:p>
            <a:r>
              <a:rPr lang="en-US" sz="800" dirty="0">
                <a:ea typeface="+mn-lt"/>
                <a:cs typeface="+mn-lt"/>
              </a:rPr>
              <a:t>Wachter, Sandra, Brent Mittelstadt, and Chris Russell. "Counterfactual Explanations without Opening the Black Box: Automated Decisions and the GPDR." </a:t>
            </a:r>
            <a:r>
              <a:rPr lang="en-US" sz="800" i="1" dirty="0" err="1">
                <a:ea typeface="+mn-lt"/>
                <a:cs typeface="+mn-lt"/>
              </a:rPr>
              <a:t>Harv</a:t>
            </a:r>
            <a:r>
              <a:rPr lang="en-US" sz="800" i="1" dirty="0">
                <a:ea typeface="+mn-lt"/>
                <a:cs typeface="+mn-lt"/>
              </a:rPr>
              <a:t>. JL &amp; Tech.</a:t>
            </a:r>
            <a:r>
              <a:rPr lang="en-US" sz="800" dirty="0">
                <a:ea typeface="+mn-lt"/>
                <a:cs typeface="+mn-lt"/>
              </a:rPr>
              <a:t> 31 (2017): 841.</a:t>
            </a:r>
            <a:endParaRPr lang="en-US" dirty="0"/>
          </a:p>
        </p:txBody>
      </p:sp>
    </p:spTree>
    <p:extLst>
      <p:ext uri="{BB962C8B-B14F-4D97-AF65-F5344CB8AC3E}">
        <p14:creationId xmlns:p14="http://schemas.microsoft.com/office/powerpoint/2010/main" val="24079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pic>
        <p:nvPicPr>
          <p:cNvPr id="5" name="Picture 4">
            <a:extLst>
              <a:ext uri="{FF2B5EF4-FFF2-40B4-BE49-F238E27FC236}">
                <a16:creationId xmlns:a16="http://schemas.microsoft.com/office/drawing/2014/main" id="{51CE0452-90C8-4082-858D-D9557BFEB5A9}"/>
              </a:ext>
            </a:extLst>
          </p:cNvPr>
          <p:cNvPicPr>
            <a:picLocks noChangeAspect="1"/>
          </p:cNvPicPr>
          <p:nvPr/>
        </p:nvPicPr>
        <p:blipFill>
          <a:blip r:embed="rId3"/>
          <a:stretch>
            <a:fillRect/>
          </a:stretch>
        </p:blipFill>
        <p:spPr>
          <a:xfrm>
            <a:off x="908684" y="1679558"/>
            <a:ext cx="2743200" cy="1830106"/>
          </a:xfrm>
          <a:prstGeom prst="rect">
            <a:avLst/>
          </a:prstGeom>
        </p:spPr>
      </p:pic>
      <p:sp>
        <p:nvSpPr>
          <p:cNvPr id="6" name="Speech Bubble: Oval 5">
            <a:extLst>
              <a:ext uri="{FF2B5EF4-FFF2-40B4-BE49-F238E27FC236}">
                <a16:creationId xmlns:a16="http://schemas.microsoft.com/office/drawing/2014/main" id="{EE51081D-9815-4A05-9814-726872EFB2DE}"/>
              </a:ext>
            </a:extLst>
          </p:cNvPr>
          <p:cNvSpPr/>
          <p:nvPr/>
        </p:nvSpPr>
        <p:spPr bwMode="auto">
          <a:xfrm>
            <a:off x="2223134" y="1042417"/>
            <a:ext cx="1737360" cy="961263"/>
          </a:xfrm>
          <a:prstGeom prst="wedgeEllipseCallout">
            <a:avLst/>
          </a:prstGeom>
          <a:solidFill>
            <a:schemeClr val="accent1">
              <a:lumMod val="20000"/>
              <a:lumOff val="8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algn="ctr" defTabSz="914400" fontAlgn="base">
              <a:lnSpc>
                <a:spcPct val="90000"/>
              </a:lnSpc>
              <a:spcBef>
                <a:spcPct val="0"/>
              </a:spcBef>
              <a:spcAft>
                <a:spcPct val="0"/>
              </a:spcAft>
            </a:pPr>
            <a:r>
              <a:rPr lang="en-US" sz="1400" dirty="0">
                <a:solidFill>
                  <a:schemeClr val="tx1"/>
                </a:solidFill>
                <a:latin typeface="IBM Plex Sans"/>
              </a:rPr>
              <a:t>Are you sure about this diagnosis?</a:t>
            </a:r>
            <a:endParaRPr lang="en-US" sz="1400" b="0" i="0" u="none" strike="noStrike" cap="none" normalizeH="0" baseline="0" dirty="0">
              <a:ln>
                <a:noFill/>
              </a:ln>
              <a:solidFill>
                <a:schemeClr val="tx1"/>
              </a:solidFill>
              <a:effectLst/>
              <a:latin typeface="IBM Plex Sans" panose="020B0503050203000203" pitchFamily="34" charset="0"/>
            </a:endParaRPr>
          </a:p>
        </p:txBody>
      </p:sp>
      <p:sp>
        <p:nvSpPr>
          <p:cNvPr id="7" name="Speech Bubble: Rectangle with Corners Rounded 6">
            <a:extLst>
              <a:ext uri="{FF2B5EF4-FFF2-40B4-BE49-F238E27FC236}">
                <a16:creationId xmlns:a16="http://schemas.microsoft.com/office/drawing/2014/main" id="{E4E4FCB4-30FA-4137-8D40-B1182058E027}"/>
              </a:ext>
            </a:extLst>
          </p:cNvPr>
          <p:cNvSpPr/>
          <p:nvPr/>
        </p:nvSpPr>
        <p:spPr bwMode="auto">
          <a:xfrm>
            <a:off x="960119" y="716662"/>
            <a:ext cx="1234440" cy="955548"/>
          </a:xfrm>
          <a:prstGeom prst="wedgeRoundRectCallout">
            <a:avLst/>
          </a:prstGeom>
          <a:solidFill>
            <a:schemeClr val="accent1">
              <a:lumMod val="40000"/>
              <a:lumOff val="6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algn="ctr" defTabSz="914400" fontAlgn="base">
              <a:lnSpc>
                <a:spcPct val="90000"/>
              </a:lnSpc>
              <a:spcBef>
                <a:spcPct val="0"/>
              </a:spcBef>
              <a:spcAft>
                <a:spcPct val="0"/>
              </a:spcAft>
            </a:pPr>
            <a:r>
              <a:rPr lang="en-US" sz="1400" dirty="0">
                <a:solidFill>
                  <a:schemeClr val="tx1"/>
                </a:solidFill>
                <a:latin typeface="IBM Plex Sans"/>
              </a:rPr>
              <a:t>Well, everybody is using this software</a:t>
            </a:r>
            <a:endParaRPr lang="en-US" sz="1400" b="0" i="0" u="none" strike="noStrike" cap="none" normalizeH="0" baseline="0" dirty="0">
              <a:ln>
                <a:noFill/>
              </a:ln>
              <a:solidFill>
                <a:schemeClr val="tx1"/>
              </a:solidFill>
              <a:effectLst/>
              <a:latin typeface="IBM Plex Sans" panose="020B0503050203000203" pitchFamily="34" charset="0"/>
            </a:endParaRPr>
          </a:p>
        </p:txBody>
      </p:sp>
      <p:sp>
        <p:nvSpPr>
          <p:cNvPr id="8" name="TextBox 1">
            <a:extLst>
              <a:ext uri="{FF2B5EF4-FFF2-40B4-BE49-F238E27FC236}">
                <a16:creationId xmlns:a16="http://schemas.microsoft.com/office/drawing/2014/main" id="{5C291F51-FB50-485D-9AF4-CC7CF8DB1269}"/>
              </a:ext>
            </a:extLst>
          </p:cNvPr>
          <p:cNvSpPr txBox="1"/>
          <p:nvPr/>
        </p:nvSpPr>
        <p:spPr>
          <a:xfrm>
            <a:off x="4354830" y="1680210"/>
            <a:ext cx="466344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Trust </a:t>
            </a:r>
            <a:endParaRPr lang="en-US">
              <a:latin typeface="IBM Plex Sans Regular"/>
            </a:endParaRPr>
          </a:p>
          <a:p>
            <a:pPr marL="628650" lvl="1" indent="-285750">
              <a:buFont typeface="Arial"/>
              <a:buChar char="•"/>
            </a:pPr>
            <a:r>
              <a:rPr lang="en-US" sz="1400" dirty="0">
                <a:latin typeface="IBM Plex Sans"/>
              </a:rPr>
              <a:t>e.g. doctors and patients may want to know why a diagnosis was suggested by an automated system</a:t>
            </a:r>
            <a:endParaRPr lang="en-US" dirty="0"/>
          </a:p>
        </p:txBody>
      </p:sp>
      <p:sp>
        <p:nvSpPr>
          <p:cNvPr id="9" name="Title">
            <a:extLst>
              <a:ext uri="{FF2B5EF4-FFF2-40B4-BE49-F238E27FC236}">
                <a16:creationId xmlns:a16="http://schemas.microsoft.com/office/drawing/2014/main" id="{F852A272-1772-4AAA-87B0-9478B39BABEB}"/>
              </a:ext>
            </a:extLst>
          </p:cNvPr>
          <p:cNvSpPr txBox="1">
            <a:spLocks/>
          </p:cNvSpPr>
          <p:nvPr/>
        </p:nvSpPr>
        <p:spPr>
          <a:xfrm>
            <a:off x="228663" y="116567"/>
            <a:ext cx="4473963" cy="4873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IBM Plex Sans" panose="020B0503050203000203" pitchFamily="34" charset="77"/>
                <a:ea typeface="+mj-ea"/>
                <a:cs typeface="+mj-cs"/>
              </a:defRPr>
            </a:lvl1pPr>
          </a:lstStyle>
          <a:p>
            <a:r>
              <a:rPr lang="en-US" dirty="0">
                <a:latin typeface="IBM Plex Sans"/>
              </a:rPr>
              <a:t>Why Interpretability?</a:t>
            </a:r>
            <a:endParaRPr lang="en-US" dirty="0"/>
          </a:p>
        </p:txBody>
      </p:sp>
    </p:spTree>
    <p:extLst>
      <p:ext uri="{BB962C8B-B14F-4D97-AF65-F5344CB8AC3E}">
        <p14:creationId xmlns:p14="http://schemas.microsoft.com/office/powerpoint/2010/main" val="2233569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17050" cy="487362"/>
          </a:xfrm>
        </p:spPr>
        <p:txBody>
          <a:bodyPr/>
          <a:lstStyle/>
          <a:p>
            <a:r>
              <a:rPr lang="en-US" dirty="0">
                <a:latin typeface="IBM Plex Sans"/>
              </a:rPr>
              <a:t>Contrastive/counterfactuals methods</a:t>
            </a:r>
            <a:endParaRPr lang="en-US" dirty="0"/>
          </a:p>
        </p:txBody>
      </p:sp>
      <p:sp>
        <p:nvSpPr>
          <p:cNvPr id="6" name="Text Placeholder">
            <a:extLst>
              <a:ext uri="{FF2B5EF4-FFF2-40B4-BE49-F238E27FC236}">
                <a16:creationId xmlns:a16="http://schemas.microsoft.com/office/drawing/2014/main" id="{6BAD164B-3E74-4D4D-BE99-6D85D9A68F13}"/>
              </a:ext>
            </a:extLst>
          </p:cNvPr>
          <p:cNvSpPr>
            <a:spLocks noGrp="1"/>
          </p:cNvSpPr>
          <p:nvPr/>
        </p:nvSpPr>
        <p:spPr>
          <a:xfrm>
            <a:off x="2859260" y="1227041"/>
            <a:ext cx="3413704" cy="44297"/>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a:r>
              <a:rPr lang="en-US" b="1" dirty="0">
                <a:latin typeface="IBM Plex Sans"/>
              </a:rPr>
              <a:t>Contrastive Explanations Method (CEM)</a:t>
            </a:r>
            <a:endParaRPr lang="en-US" b="1" dirty="0"/>
          </a:p>
          <a:p>
            <a:pPr marL="285750" indent="-285750">
              <a:buFont typeface="Arial" pitchFamily="2" charset="2"/>
              <a:buChar char="•"/>
            </a:pPr>
            <a:endParaRPr lang="en-US" dirty="0"/>
          </a:p>
          <a:p>
            <a:pPr marL="285750" indent="-285750">
              <a:buFont typeface="Arial" pitchFamily="2" charset="2"/>
              <a:buChar char="•"/>
            </a:pPr>
            <a:endParaRPr lang="en-US" dirty="0"/>
          </a:p>
          <a:p>
            <a:endParaRPr lang="en-US" b="1" dirty="0"/>
          </a:p>
          <a:p>
            <a:pPr marL="285750" indent="-285750">
              <a:buFont typeface="Arial" pitchFamily="2" charset="2"/>
              <a:buChar char="•"/>
            </a:pPr>
            <a:endParaRPr lang="en-US" dirty="0"/>
          </a:p>
        </p:txBody>
      </p:sp>
      <p:sp>
        <p:nvSpPr>
          <p:cNvPr id="7" name="TextBox 6">
            <a:extLst>
              <a:ext uri="{FF2B5EF4-FFF2-40B4-BE49-F238E27FC236}">
                <a16:creationId xmlns:a16="http://schemas.microsoft.com/office/drawing/2014/main" id="{B4A9524D-F636-4B76-BBD2-B933C0F7FD0A}"/>
              </a:ext>
            </a:extLst>
          </p:cNvPr>
          <p:cNvSpPr txBox="1"/>
          <p:nvPr/>
        </p:nvSpPr>
        <p:spPr>
          <a:xfrm>
            <a:off x="231455" y="4382575"/>
            <a:ext cx="89125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Dhurandhar</a:t>
            </a:r>
            <a:r>
              <a:rPr lang="en-US" sz="800" dirty="0">
                <a:ea typeface="+mn-lt"/>
                <a:cs typeface="+mn-lt"/>
              </a:rPr>
              <a:t>, Amit, et al. "Explanations based on the missing: Towards contrastive explanations with pertinent negatives." </a:t>
            </a:r>
            <a:r>
              <a:rPr lang="en-US" sz="800" i="1" dirty="0">
                <a:ea typeface="+mn-lt"/>
                <a:cs typeface="+mn-lt"/>
              </a:rPr>
              <a:t>Advances in Neural Information Processing Systems</a:t>
            </a:r>
            <a:r>
              <a:rPr lang="en-US" sz="800" dirty="0">
                <a:ea typeface="+mn-lt"/>
                <a:cs typeface="+mn-lt"/>
              </a:rPr>
              <a:t>. 2018.</a:t>
            </a:r>
          </a:p>
          <a:p>
            <a:r>
              <a:rPr lang="en-US" sz="800" dirty="0">
                <a:ea typeface="+mn-lt"/>
                <a:cs typeface="+mn-lt"/>
              </a:rPr>
              <a:t>Wachter, Sandra, Brent Mittelstadt, and Chris Russell. "Counterfactual Explanations without Opening the Black Box: Automated Decisions and the GPDR." </a:t>
            </a:r>
            <a:r>
              <a:rPr lang="en-US" sz="800" i="1" dirty="0" err="1">
                <a:ea typeface="+mn-lt"/>
                <a:cs typeface="+mn-lt"/>
              </a:rPr>
              <a:t>Harv</a:t>
            </a:r>
            <a:r>
              <a:rPr lang="en-US" sz="800" i="1" dirty="0">
                <a:ea typeface="+mn-lt"/>
                <a:cs typeface="+mn-lt"/>
              </a:rPr>
              <a:t>. JL &amp; Tech.</a:t>
            </a:r>
            <a:r>
              <a:rPr lang="en-US" sz="800" dirty="0">
                <a:ea typeface="+mn-lt"/>
                <a:cs typeface="+mn-lt"/>
              </a:rPr>
              <a:t> 31 (2017): 841.</a:t>
            </a:r>
          </a:p>
          <a:p>
            <a:r>
              <a:rPr lang="en-US" sz="800" dirty="0">
                <a:ea typeface="+mn-lt"/>
                <a:cs typeface="+mn-lt"/>
              </a:rPr>
              <a:t>Van </a:t>
            </a:r>
            <a:r>
              <a:rPr lang="en-US" sz="800" dirty="0" err="1">
                <a:ea typeface="+mn-lt"/>
                <a:cs typeface="+mn-lt"/>
              </a:rPr>
              <a:t>Looveren</a:t>
            </a:r>
            <a:r>
              <a:rPr lang="en-US" sz="800" dirty="0">
                <a:ea typeface="+mn-lt"/>
                <a:cs typeface="+mn-lt"/>
              </a:rPr>
              <a:t>, Arnaud, et al. “Interpretable Counterfactual Explanations Guided by Prototypes.” arXiv:1907.02584. 2019.</a:t>
            </a:r>
            <a:endParaRPr lang="en-US" dirty="0"/>
          </a:p>
        </p:txBody>
      </p:sp>
      <p:pic>
        <p:nvPicPr>
          <p:cNvPr id="8" name="Picture 10" descr="A close up of a logo&#10;&#10;Description generated with very high confidence">
            <a:extLst>
              <a:ext uri="{FF2B5EF4-FFF2-40B4-BE49-F238E27FC236}">
                <a16:creationId xmlns:a16="http://schemas.microsoft.com/office/drawing/2014/main" id="{D96A281A-8236-402B-9B17-E1188C8867AD}"/>
              </a:ext>
            </a:extLst>
          </p:cNvPr>
          <p:cNvPicPr>
            <a:picLocks noChangeAspect="1"/>
          </p:cNvPicPr>
          <p:nvPr/>
        </p:nvPicPr>
        <p:blipFill>
          <a:blip r:embed="rId3"/>
          <a:stretch>
            <a:fillRect/>
          </a:stretch>
        </p:blipFill>
        <p:spPr>
          <a:xfrm>
            <a:off x="1726532" y="1872834"/>
            <a:ext cx="5690936" cy="2029490"/>
          </a:xfrm>
          <a:prstGeom prst="rect">
            <a:avLst/>
          </a:prstGeom>
        </p:spPr>
      </p:pic>
      <p:sp>
        <p:nvSpPr>
          <p:cNvPr id="12" name="Rectangle: Rounded Corners 11">
            <a:extLst>
              <a:ext uri="{FF2B5EF4-FFF2-40B4-BE49-F238E27FC236}">
                <a16:creationId xmlns:a16="http://schemas.microsoft.com/office/drawing/2014/main" id="{29E8356F-D71F-4368-B489-87324AC73BA4}"/>
              </a:ext>
            </a:extLst>
          </p:cNvPr>
          <p:cNvSpPr/>
          <p:nvPr/>
        </p:nvSpPr>
        <p:spPr>
          <a:xfrm>
            <a:off x="2904122" y="1821279"/>
            <a:ext cx="1553578" cy="62865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E1D0B27-1FB3-4865-BC0E-4D34E75308D2}"/>
              </a:ext>
            </a:extLst>
          </p:cNvPr>
          <p:cNvSpPr/>
          <p:nvPr/>
        </p:nvSpPr>
        <p:spPr>
          <a:xfrm>
            <a:off x="5220199" y="1821278"/>
            <a:ext cx="824165" cy="62865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F8326AF-2713-4D34-B68A-8A169135DAA4}"/>
              </a:ext>
            </a:extLst>
          </p:cNvPr>
          <p:cNvSpPr/>
          <p:nvPr/>
        </p:nvSpPr>
        <p:spPr>
          <a:xfrm>
            <a:off x="6581270" y="1821278"/>
            <a:ext cx="884322" cy="62865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3324847-BCA1-492A-8C3D-AAE6C69DE775}"/>
              </a:ext>
            </a:extLst>
          </p:cNvPr>
          <p:cNvSpPr/>
          <p:nvPr/>
        </p:nvSpPr>
        <p:spPr>
          <a:xfrm>
            <a:off x="2452933" y="2678528"/>
            <a:ext cx="4516355" cy="56849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52431F8-C599-48A2-AF11-5C494A6256C4}"/>
              </a:ext>
            </a:extLst>
          </p:cNvPr>
          <p:cNvSpPr/>
          <p:nvPr/>
        </p:nvSpPr>
        <p:spPr>
          <a:xfrm>
            <a:off x="3911761" y="3325225"/>
            <a:ext cx="3591428" cy="61361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56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17050" cy="487362"/>
          </a:xfrm>
        </p:spPr>
        <p:txBody>
          <a:bodyPr/>
          <a:lstStyle/>
          <a:p>
            <a:r>
              <a:rPr lang="en-US" dirty="0">
                <a:latin typeface="IBM Plex Sans"/>
              </a:rPr>
              <a:t>Contrastive/counterfactuals methods</a:t>
            </a:r>
            <a:endParaRPr lang="en-US" dirty="0"/>
          </a:p>
        </p:txBody>
      </p:sp>
      <p:sp>
        <p:nvSpPr>
          <p:cNvPr id="3" name="TextBox 2">
            <a:extLst>
              <a:ext uri="{FF2B5EF4-FFF2-40B4-BE49-F238E27FC236}">
                <a16:creationId xmlns:a16="http://schemas.microsoft.com/office/drawing/2014/main" id="{99B469A4-25A9-4F55-BA32-72EA9D9E51B7}"/>
              </a:ext>
            </a:extLst>
          </p:cNvPr>
          <p:cNvSpPr txBox="1"/>
          <p:nvPr/>
        </p:nvSpPr>
        <p:spPr>
          <a:xfrm>
            <a:off x="231455" y="4495371"/>
            <a:ext cx="8912542"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Dhurandhar</a:t>
            </a:r>
            <a:r>
              <a:rPr lang="en-US" sz="800" dirty="0">
                <a:ea typeface="+mn-lt"/>
                <a:cs typeface="+mn-lt"/>
              </a:rPr>
              <a:t>, Amit, et al. "Explanations based on the missing: Towards contrastive explanations with pertinent negatives." </a:t>
            </a:r>
            <a:r>
              <a:rPr lang="en-US" sz="800" i="1" dirty="0">
                <a:ea typeface="+mn-lt"/>
                <a:cs typeface="+mn-lt"/>
              </a:rPr>
              <a:t>Advances in Neural Information Processing Systems</a:t>
            </a:r>
            <a:r>
              <a:rPr lang="en-US" sz="800" dirty="0">
                <a:ea typeface="+mn-lt"/>
                <a:cs typeface="+mn-lt"/>
              </a:rPr>
              <a:t>. 2018.</a:t>
            </a:r>
          </a:p>
          <a:p>
            <a:r>
              <a:rPr lang="en-US" sz="800" dirty="0">
                <a:ea typeface="+mn-lt"/>
                <a:cs typeface="+mn-lt"/>
              </a:rPr>
              <a:t>Wachter, Sandra, Brent Mittelstadt, and Chris Russell. "Counterfactual Explanations without Opening the Black Box: Automated Decisions and the GPDR." </a:t>
            </a:r>
            <a:r>
              <a:rPr lang="en-US" sz="800" i="1" dirty="0" err="1">
                <a:ea typeface="+mn-lt"/>
                <a:cs typeface="+mn-lt"/>
              </a:rPr>
              <a:t>Harv</a:t>
            </a:r>
            <a:r>
              <a:rPr lang="en-US" sz="800" i="1" dirty="0">
                <a:ea typeface="+mn-lt"/>
                <a:cs typeface="+mn-lt"/>
              </a:rPr>
              <a:t>. JL &amp; Tech.</a:t>
            </a:r>
            <a:r>
              <a:rPr lang="en-US" sz="800" dirty="0">
                <a:ea typeface="+mn-lt"/>
                <a:cs typeface="+mn-lt"/>
              </a:rPr>
              <a:t> 31 (2017): 841.</a:t>
            </a:r>
            <a:endParaRPr lang="en-US" dirty="0"/>
          </a:p>
        </p:txBody>
      </p:sp>
      <p:pic>
        <p:nvPicPr>
          <p:cNvPr id="6" name="Picture 7" descr="A screenshot of a cell phone&#10;&#10;Description generated with high confidence">
            <a:extLst>
              <a:ext uri="{FF2B5EF4-FFF2-40B4-BE49-F238E27FC236}">
                <a16:creationId xmlns:a16="http://schemas.microsoft.com/office/drawing/2014/main" id="{9C0349A8-1D52-4BD8-97C6-2CC29D8E4683}"/>
              </a:ext>
            </a:extLst>
          </p:cNvPr>
          <p:cNvPicPr>
            <a:picLocks noChangeAspect="1"/>
          </p:cNvPicPr>
          <p:nvPr/>
        </p:nvPicPr>
        <p:blipFill>
          <a:blip r:embed="rId3"/>
          <a:stretch>
            <a:fillRect/>
          </a:stretch>
        </p:blipFill>
        <p:spPr>
          <a:xfrm>
            <a:off x="538413" y="732652"/>
            <a:ext cx="3660607" cy="3166854"/>
          </a:xfrm>
          <a:prstGeom prst="rect">
            <a:avLst/>
          </a:prstGeom>
        </p:spPr>
      </p:pic>
      <p:pic>
        <p:nvPicPr>
          <p:cNvPr id="11" name="Picture 11" descr="A screenshot of a cell phone&#10;&#10;Description generated with high confidence">
            <a:extLst>
              <a:ext uri="{FF2B5EF4-FFF2-40B4-BE49-F238E27FC236}">
                <a16:creationId xmlns:a16="http://schemas.microsoft.com/office/drawing/2014/main" id="{53CB27A5-1EA9-4A63-9249-8FFF6A61BA81}"/>
              </a:ext>
            </a:extLst>
          </p:cNvPr>
          <p:cNvPicPr>
            <a:picLocks noChangeAspect="1"/>
          </p:cNvPicPr>
          <p:nvPr/>
        </p:nvPicPr>
        <p:blipFill>
          <a:blip r:embed="rId4"/>
          <a:stretch>
            <a:fillRect/>
          </a:stretch>
        </p:blipFill>
        <p:spPr>
          <a:xfrm>
            <a:off x="4328360" y="1544688"/>
            <a:ext cx="4435140" cy="2354915"/>
          </a:xfrm>
          <a:prstGeom prst="rect">
            <a:avLst/>
          </a:prstGeom>
        </p:spPr>
      </p:pic>
    </p:spTree>
    <p:extLst>
      <p:ext uri="{BB962C8B-B14F-4D97-AF65-F5344CB8AC3E}">
        <p14:creationId xmlns:p14="http://schemas.microsoft.com/office/powerpoint/2010/main" val="22101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cell phone&#10;&#10;Description generated with very high confidence">
            <a:extLst>
              <a:ext uri="{FF2B5EF4-FFF2-40B4-BE49-F238E27FC236}">
                <a16:creationId xmlns:a16="http://schemas.microsoft.com/office/drawing/2014/main" id="{1D12F667-66A2-43B2-BE4F-D0C8ECFDB937}"/>
              </a:ext>
            </a:extLst>
          </p:cNvPr>
          <p:cNvPicPr>
            <a:picLocks noChangeAspect="1"/>
          </p:cNvPicPr>
          <p:nvPr/>
        </p:nvPicPr>
        <p:blipFill>
          <a:blip r:embed="rId3"/>
          <a:stretch>
            <a:fillRect/>
          </a:stretch>
        </p:blipFill>
        <p:spPr>
          <a:xfrm>
            <a:off x="252663" y="722114"/>
            <a:ext cx="4277226" cy="1781738"/>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32</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17050" cy="487362"/>
          </a:xfrm>
        </p:spPr>
        <p:txBody>
          <a:bodyPr/>
          <a:lstStyle/>
          <a:p>
            <a:r>
              <a:rPr lang="en-US" dirty="0">
                <a:latin typeface="IBM Plex Sans"/>
              </a:rPr>
              <a:t>Rule-based models</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Generalized Linear Rule Models (GLRM)</a:t>
            </a:r>
            <a:endParaRPr lang="en-US" dirty="0">
              <a:latin typeface="IBM Plex Sans"/>
            </a:endParaRPr>
          </a:p>
          <a:p>
            <a:pPr marL="285750" indent="-285750">
              <a:lnSpc>
                <a:spcPct val="100000"/>
              </a:lnSpc>
              <a:spcBef>
                <a:spcPts val="1100"/>
              </a:spcBef>
              <a:spcAft>
                <a:spcPct val="0"/>
              </a:spcAft>
              <a:buFont typeface="Arial,Sans-Serif" panose="020B0604020202020204" pitchFamily="34" charset="0"/>
            </a:pPr>
            <a:r>
              <a:rPr lang="en-US" dirty="0">
                <a:latin typeface="IBM Plex Sans"/>
              </a:rPr>
              <a:t>Rule lists are arguably easily interpretable</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GLRMs generate rule-like features and then fit a linear model</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Global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Works well on tabular data...</a:t>
            </a:r>
          </a:p>
          <a:p>
            <a:pPr marL="742950" lvl="1" indent="-285750">
              <a:lnSpc>
                <a:spcPct val="100000"/>
              </a:lnSpc>
              <a:spcBef>
                <a:spcPts val="1100"/>
              </a:spcBef>
              <a:spcAft>
                <a:spcPct val="0"/>
              </a:spcAft>
              <a:buFont typeface="Arial,Sans-Serif" panose="020B0604020202020204" pitchFamily="34" charset="0"/>
            </a:pPr>
            <a:r>
              <a:rPr lang="en-US" dirty="0">
                <a:latin typeface="IBM Plex Sans"/>
              </a:rPr>
              <a:t>But what about text and images?</a:t>
            </a:r>
          </a:p>
        </p:txBody>
      </p:sp>
      <p:sp>
        <p:nvSpPr>
          <p:cNvPr id="5" name="TextBox 4">
            <a:extLst>
              <a:ext uri="{FF2B5EF4-FFF2-40B4-BE49-F238E27FC236}">
                <a16:creationId xmlns:a16="http://schemas.microsoft.com/office/drawing/2014/main" id="{CE5C0DA8-6AA5-42F7-AB36-FDB968427602}"/>
              </a:ext>
            </a:extLst>
          </p:cNvPr>
          <p:cNvSpPr txBox="1"/>
          <p:nvPr/>
        </p:nvSpPr>
        <p:spPr>
          <a:xfrm>
            <a:off x="231457" y="4570569"/>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Wei, Dennis, et al. "Generalized Linear Rule Models." </a:t>
            </a:r>
            <a:r>
              <a:rPr lang="en-US" sz="800" i="1" dirty="0">
                <a:ea typeface="+mn-lt"/>
                <a:cs typeface="+mn-lt"/>
              </a:rPr>
              <a:t>International Conference on Machine Learning</a:t>
            </a:r>
            <a:r>
              <a:rPr lang="en-US" sz="800" dirty="0">
                <a:ea typeface="+mn-lt"/>
                <a:cs typeface="+mn-lt"/>
              </a:rPr>
              <a:t>. 2019.</a:t>
            </a:r>
            <a:endParaRPr lang="en-US" dirty="0"/>
          </a:p>
        </p:txBody>
      </p:sp>
      <p:pic>
        <p:nvPicPr>
          <p:cNvPr id="9" name="Picture 10" descr="A screenshot of a cell phone&#10;&#10;Description generated with very high confidence">
            <a:extLst>
              <a:ext uri="{FF2B5EF4-FFF2-40B4-BE49-F238E27FC236}">
                <a16:creationId xmlns:a16="http://schemas.microsoft.com/office/drawing/2014/main" id="{3EFBFFD2-5A97-4ECD-9A7D-BF8CC4E8AE5C}"/>
              </a:ext>
            </a:extLst>
          </p:cNvPr>
          <p:cNvPicPr>
            <a:picLocks noChangeAspect="1"/>
          </p:cNvPicPr>
          <p:nvPr/>
        </p:nvPicPr>
        <p:blipFill>
          <a:blip r:embed="rId4"/>
          <a:stretch>
            <a:fillRect/>
          </a:stretch>
        </p:blipFill>
        <p:spPr>
          <a:xfrm>
            <a:off x="1455821" y="1830319"/>
            <a:ext cx="3359818" cy="2640900"/>
          </a:xfrm>
          <a:prstGeom prst="rect">
            <a:avLst/>
          </a:prstGeom>
        </p:spPr>
      </p:pic>
      <p:sp>
        <p:nvSpPr>
          <p:cNvPr id="14" name="Arrow: Bent 13">
            <a:extLst>
              <a:ext uri="{FF2B5EF4-FFF2-40B4-BE49-F238E27FC236}">
                <a16:creationId xmlns:a16="http://schemas.microsoft.com/office/drawing/2014/main" id="{26044B49-22D1-4F6E-AB3D-FC5C791664ED}"/>
              </a:ext>
            </a:extLst>
          </p:cNvPr>
          <p:cNvSpPr/>
          <p:nvPr/>
        </p:nvSpPr>
        <p:spPr>
          <a:xfrm flipV="1">
            <a:off x="427783" y="2630103"/>
            <a:ext cx="964210" cy="9134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288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33</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24194" cy="487362"/>
          </a:xfrm>
        </p:spPr>
        <p:txBody>
          <a:bodyPr/>
          <a:lstStyle/>
          <a:p>
            <a:r>
              <a:rPr lang="en-US" dirty="0">
                <a:latin typeface="IBM Plex Sans"/>
              </a:rPr>
              <a:t>Other ways to (post-hoc) interpret a model</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Example-based explanations</a:t>
            </a:r>
            <a:endParaRPr lang="en-US" dirty="0">
              <a:latin typeface="IBM Plex Sans"/>
            </a:endParaRPr>
          </a:p>
          <a:p>
            <a:pPr marL="285750" indent="-285750">
              <a:lnSpc>
                <a:spcPct val="100000"/>
              </a:lnSpc>
              <a:spcBef>
                <a:spcPts val="1100"/>
              </a:spcBef>
              <a:spcAft>
                <a:spcPct val="0"/>
              </a:spcAft>
              <a:buFont typeface="Arial,Sans-Serif"/>
            </a:pPr>
            <a:r>
              <a:rPr lang="en-US" dirty="0">
                <a:latin typeface="IBM Plex Sans"/>
              </a:rPr>
              <a:t>For each classified sample, find a </a:t>
            </a:r>
            <a:r>
              <a:rPr lang="en-US" i="1" dirty="0">
                <a:latin typeface="IBM Plex Sans"/>
              </a:rPr>
              <a:t>similar </a:t>
            </a:r>
            <a:r>
              <a:rPr lang="en-US" dirty="0">
                <a:latin typeface="IBM Plex Sans"/>
              </a:rPr>
              <a:t>example classified in the same way</a:t>
            </a:r>
            <a:endParaRPr lang="en-US" dirty="0"/>
          </a:p>
          <a:p>
            <a:pPr marL="0" indent="0">
              <a:lnSpc>
                <a:spcPct val="100000"/>
              </a:lnSpc>
              <a:spcBef>
                <a:spcPts val="1100"/>
              </a:spcBef>
              <a:spcAft>
                <a:spcPct val="0"/>
              </a:spcAft>
              <a:buFont typeface="Arial,Sans-Serif" panose="020B0604020202020204" pitchFamily="34" charset="0"/>
              <a:buNone/>
            </a:pPr>
            <a:endParaRPr lang="en-US" dirty="0">
              <a:latin typeface="IBM Plex Sans"/>
            </a:endParaRPr>
          </a:p>
        </p:txBody>
      </p:sp>
      <p:pic>
        <p:nvPicPr>
          <p:cNvPr id="3" name="Picture 4" descr="A screenshot of a cell phone&#10;&#10;Description generated with very high confidence">
            <a:extLst>
              <a:ext uri="{FF2B5EF4-FFF2-40B4-BE49-F238E27FC236}">
                <a16:creationId xmlns:a16="http://schemas.microsoft.com/office/drawing/2014/main" id="{E6007B09-197E-44AD-B8EF-ADB533B457B3}"/>
              </a:ext>
            </a:extLst>
          </p:cNvPr>
          <p:cNvPicPr>
            <a:picLocks noChangeAspect="1"/>
          </p:cNvPicPr>
          <p:nvPr/>
        </p:nvPicPr>
        <p:blipFill>
          <a:blip r:embed="rId3"/>
          <a:stretch>
            <a:fillRect/>
          </a:stretch>
        </p:blipFill>
        <p:spPr>
          <a:xfrm>
            <a:off x="455871" y="933709"/>
            <a:ext cx="4025752" cy="3595058"/>
          </a:xfrm>
          <a:prstGeom prst="rect">
            <a:avLst/>
          </a:prstGeom>
        </p:spPr>
      </p:pic>
      <p:sp>
        <p:nvSpPr>
          <p:cNvPr id="5" name="TextBox 4">
            <a:extLst>
              <a:ext uri="{FF2B5EF4-FFF2-40B4-BE49-F238E27FC236}">
                <a16:creationId xmlns:a16="http://schemas.microsoft.com/office/drawing/2014/main" id="{8D9FECA3-4226-4F97-AFE2-36DAB87CFCEC}"/>
              </a:ext>
            </a:extLst>
          </p:cNvPr>
          <p:cNvSpPr txBox="1"/>
          <p:nvPr/>
        </p:nvSpPr>
        <p:spPr>
          <a:xfrm>
            <a:off x="231456" y="4570569"/>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Chen, </a:t>
            </a:r>
            <a:r>
              <a:rPr lang="en-US" sz="800" dirty="0" err="1">
                <a:ea typeface="+mn-lt"/>
                <a:cs typeface="+mn-lt"/>
              </a:rPr>
              <a:t>Chaofan</a:t>
            </a:r>
            <a:r>
              <a:rPr lang="en-US" sz="800" dirty="0">
                <a:ea typeface="+mn-lt"/>
                <a:cs typeface="+mn-lt"/>
              </a:rPr>
              <a:t>, et al. "This looks like that: deep learning for interpretable image recognition." </a:t>
            </a:r>
            <a:r>
              <a:rPr lang="en-US" sz="800" i="1" dirty="0" err="1">
                <a:ea typeface="+mn-lt"/>
                <a:cs typeface="+mn-lt"/>
              </a:rPr>
              <a:t>arXiv</a:t>
            </a:r>
            <a:r>
              <a:rPr lang="en-US" sz="800" i="1" dirty="0">
                <a:ea typeface="+mn-lt"/>
                <a:cs typeface="+mn-lt"/>
              </a:rPr>
              <a:t> preprint arXiv:1806.10574</a:t>
            </a:r>
            <a:r>
              <a:rPr lang="en-US" sz="800" dirty="0">
                <a:ea typeface="+mn-lt"/>
                <a:cs typeface="+mn-lt"/>
              </a:rPr>
              <a:t> (2018).</a:t>
            </a:r>
            <a:endParaRPr lang="en-US" dirty="0"/>
          </a:p>
        </p:txBody>
      </p:sp>
    </p:spTree>
    <p:extLst>
      <p:ext uri="{BB962C8B-B14F-4D97-AF65-F5344CB8AC3E}">
        <p14:creationId xmlns:p14="http://schemas.microsoft.com/office/powerpoint/2010/main" val="4170514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34</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6317050" cy="487362"/>
          </a:xfrm>
        </p:spPr>
        <p:txBody>
          <a:bodyPr/>
          <a:lstStyle/>
          <a:p>
            <a:r>
              <a:rPr lang="en-US" dirty="0">
                <a:latin typeface="IBM Plex Sans"/>
              </a:rPr>
              <a:t>Other ways to (post-hoc) interpret a model</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Shapley values</a:t>
            </a:r>
            <a:endParaRPr lang="en-US" dirty="0">
              <a:latin typeface="IBM Plex Sans"/>
            </a:endParaRPr>
          </a:p>
          <a:p>
            <a:pPr marL="285750" indent="-285750">
              <a:lnSpc>
                <a:spcPct val="100000"/>
              </a:lnSpc>
              <a:spcBef>
                <a:spcPts val="1100"/>
              </a:spcBef>
              <a:spcAft>
                <a:spcPct val="0"/>
              </a:spcAft>
              <a:buFont typeface="Arial,Sans-Serif" panose="020B0604020202020204" pitchFamily="34" charset="0"/>
            </a:pPr>
            <a:r>
              <a:rPr lang="en-US" dirty="0">
                <a:latin typeface="IBM Plex Sans"/>
              </a:rPr>
              <a:t>Concept from game theory</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For a collaborative game, a </a:t>
            </a:r>
            <a:r>
              <a:rPr lang="en-US" dirty="0" err="1">
                <a:latin typeface="IBM Plex Sans"/>
              </a:rPr>
              <a:t>shapley</a:t>
            </a:r>
            <a:r>
              <a:rPr lang="en-US" dirty="0">
                <a:latin typeface="IBM Plex Sans"/>
              </a:rPr>
              <a:t> value represent the payout that a player in the game deserves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Features are the players, and the inference task is the game</a:t>
            </a:r>
          </a:p>
        </p:txBody>
      </p:sp>
      <p:pic>
        <p:nvPicPr>
          <p:cNvPr id="3" name="Picture 4" descr="A screenshot of a cell phone&#10;&#10;Description generated with very high confidence">
            <a:extLst>
              <a:ext uri="{FF2B5EF4-FFF2-40B4-BE49-F238E27FC236}">
                <a16:creationId xmlns:a16="http://schemas.microsoft.com/office/drawing/2014/main" id="{8E634619-89DD-4183-922E-D7D3964CBB36}"/>
              </a:ext>
            </a:extLst>
          </p:cNvPr>
          <p:cNvPicPr>
            <a:picLocks noChangeAspect="1"/>
          </p:cNvPicPr>
          <p:nvPr/>
        </p:nvPicPr>
        <p:blipFill>
          <a:blip r:embed="rId3"/>
          <a:stretch>
            <a:fillRect/>
          </a:stretch>
        </p:blipFill>
        <p:spPr>
          <a:xfrm>
            <a:off x="455871" y="1269331"/>
            <a:ext cx="3946008" cy="2810844"/>
          </a:xfrm>
          <a:prstGeom prst="rect">
            <a:avLst/>
          </a:prstGeom>
        </p:spPr>
      </p:pic>
      <p:sp>
        <p:nvSpPr>
          <p:cNvPr id="5" name="TextBox 4">
            <a:extLst>
              <a:ext uri="{FF2B5EF4-FFF2-40B4-BE49-F238E27FC236}">
                <a16:creationId xmlns:a16="http://schemas.microsoft.com/office/drawing/2014/main" id="{CE5C0DA8-6AA5-42F7-AB36-FDB968427602}"/>
              </a:ext>
            </a:extLst>
          </p:cNvPr>
          <p:cNvSpPr txBox="1"/>
          <p:nvPr/>
        </p:nvSpPr>
        <p:spPr>
          <a:xfrm>
            <a:off x="231457" y="4570569"/>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Štrumbelj</a:t>
            </a:r>
            <a:r>
              <a:rPr lang="en-US" sz="800" dirty="0">
                <a:ea typeface="+mn-lt"/>
                <a:cs typeface="+mn-lt"/>
              </a:rPr>
              <a:t>, E. &amp; </a:t>
            </a:r>
            <a:r>
              <a:rPr lang="en-US" sz="800" dirty="0" err="1">
                <a:ea typeface="+mn-lt"/>
                <a:cs typeface="+mn-lt"/>
              </a:rPr>
              <a:t>Kononenko</a:t>
            </a:r>
            <a:r>
              <a:rPr lang="en-US" sz="800" dirty="0">
                <a:ea typeface="+mn-lt"/>
                <a:cs typeface="+mn-lt"/>
              </a:rPr>
              <a:t>, I. </a:t>
            </a:r>
            <a:r>
              <a:rPr lang="en-US" sz="800" dirty="0" err="1">
                <a:ea typeface="+mn-lt"/>
                <a:cs typeface="+mn-lt"/>
              </a:rPr>
              <a:t>Knowl</a:t>
            </a:r>
            <a:r>
              <a:rPr lang="en-US" sz="800" dirty="0">
                <a:ea typeface="+mn-lt"/>
                <a:cs typeface="+mn-lt"/>
              </a:rPr>
              <a:t> Inf Syst (2014) 41: 647. https://doi.org/10.1007/s10115-013-0679-x</a:t>
            </a:r>
            <a:endParaRPr lang="en-US" dirty="0"/>
          </a:p>
        </p:txBody>
      </p:sp>
    </p:spTree>
    <p:extLst>
      <p:ext uri="{BB962C8B-B14F-4D97-AF65-F5344CB8AC3E}">
        <p14:creationId xmlns:p14="http://schemas.microsoft.com/office/powerpoint/2010/main" val="154157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35</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Surrogate methods</a:t>
            </a:r>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285750" indent="-285750">
              <a:lnSpc>
                <a:spcPct val="100000"/>
              </a:lnSpc>
              <a:spcBef>
                <a:spcPts val="1100"/>
              </a:spcBef>
              <a:spcAft>
                <a:spcPct val="0"/>
              </a:spcAft>
              <a:buFont typeface="Arial,Sans-Serif" panose="020B0604020202020204" pitchFamily="34" charset="0"/>
            </a:pPr>
            <a:r>
              <a:rPr lang="en-US" dirty="0">
                <a:latin typeface="IBM Plex Sans"/>
              </a:rPr>
              <a:t>Any already interpretable methods can be used</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Can be either global or local</a:t>
            </a:r>
            <a:endParaRPr lang="en-US" dirty="0"/>
          </a:p>
          <a:p>
            <a:pPr marL="285750" indent="-285750">
              <a:lnSpc>
                <a:spcPct val="100000"/>
              </a:lnSpc>
              <a:spcBef>
                <a:spcPts val="1100"/>
              </a:spcBef>
              <a:spcAft>
                <a:spcPct val="0"/>
              </a:spcAft>
              <a:buFont typeface="Arial,Sans-Serif" panose="020B0604020202020204" pitchFamily="34" charset="0"/>
            </a:pPr>
            <a:r>
              <a:rPr lang="en-US" dirty="0">
                <a:latin typeface="IBM Plex Sans"/>
              </a:rPr>
              <a:t>An important concept for surrogate models is faithfulness: "how well is the surrogate model approximating the original model?"</a:t>
            </a:r>
          </a:p>
        </p:txBody>
      </p:sp>
      <p:pic>
        <p:nvPicPr>
          <p:cNvPr id="3" name="Picture 4">
            <a:extLst>
              <a:ext uri="{FF2B5EF4-FFF2-40B4-BE49-F238E27FC236}">
                <a16:creationId xmlns:a16="http://schemas.microsoft.com/office/drawing/2014/main" id="{75295FB2-AB48-4133-93CF-3A28FAE29ED3}"/>
              </a:ext>
            </a:extLst>
          </p:cNvPr>
          <p:cNvPicPr>
            <a:picLocks noChangeAspect="1"/>
          </p:cNvPicPr>
          <p:nvPr/>
        </p:nvPicPr>
        <p:blipFill>
          <a:blip r:embed="rId3"/>
          <a:stretch>
            <a:fillRect/>
          </a:stretch>
        </p:blipFill>
        <p:spPr>
          <a:xfrm>
            <a:off x="278607" y="3545362"/>
            <a:ext cx="3457575" cy="860270"/>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358F275D-303D-4AC9-9D07-7D305BB188C9}"/>
              </a:ext>
            </a:extLst>
          </p:cNvPr>
          <p:cNvPicPr>
            <a:picLocks noChangeAspect="1"/>
          </p:cNvPicPr>
          <p:nvPr/>
        </p:nvPicPr>
        <p:blipFill>
          <a:blip r:embed="rId4"/>
          <a:stretch>
            <a:fillRect/>
          </a:stretch>
        </p:blipFill>
        <p:spPr>
          <a:xfrm>
            <a:off x="300038" y="822311"/>
            <a:ext cx="3307556" cy="1012852"/>
          </a:xfrm>
          <a:prstGeom prst="rect">
            <a:avLst/>
          </a:prstGeom>
          <a:ln>
            <a:noFill/>
          </a:ln>
          <a:effectLst>
            <a:outerShdw blurRad="292100" dist="139700" dir="2700000" algn="tl" rotWithShape="0">
              <a:srgbClr val="333333">
                <a:alpha val="65000"/>
              </a:srgbClr>
            </a:outerShdw>
          </a:effectLst>
        </p:spPr>
      </p:pic>
      <p:pic>
        <p:nvPicPr>
          <p:cNvPr id="9" name="Picture 10" descr="A picture containing animal&#10;&#10;Description generated with high confidence">
            <a:extLst>
              <a:ext uri="{FF2B5EF4-FFF2-40B4-BE49-F238E27FC236}">
                <a16:creationId xmlns:a16="http://schemas.microsoft.com/office/drawing/2014/main" id="{C539F96A-34D5-4E6D-A749-B07C4F3EEA4B}"/>
              </a:ext>
            </a:extLst>
          </p:cNvPr>
          <p:cNvPicPr>
            <a:picLocks noChangeAspect="1"/>
          </p:cNvPicPr>
          <p:nvPr/>
        </p:nvPicPr>
        <p:blipFill>
          <a:blip r:embed="rId5"/>
          <a:stretch>
            <a:fillRect/>
          </a:stretch>
        </p:blipFill>
        <p:spPr>
          <a:xfrm>
            <a:off x="714375" y="2056279"/>
            <a:ext cx="3986212" cy="1166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982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36</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Discussion</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a:lnSpc>
                <a:spcPct val="100000"/>
              </a:lnSpc>
              <a:spcBef>
                <a:spcPts val="1100"/>
              </a:spcBef>
              <a:spcAft>
                <a:spcPct val="0"/>
              </a:spcAft>
            </a:pPr>
            <a:r>
              <a:rPr lang="en-US" b="1" dirty="0">
                <a:latin typeface="IBM Plex Sans"/>
              </a:rPr>
              <a:t>How do we evaluate interpretable methods?</a:t>
            </a:r>
            <a:endParaRPr lang="en-US" dirty="0">
              <a:latin typeface="IBM Plex Sans"/>
            </a:endParaRPr>
          </a:p>
          <a:p>
            <a:pPr>
              <a:lnSpc>
                <a:spcPct val="100000"/>
              </a:lnSpc>
              <a:spcBef>
                <a:spcPts val="1100"/>
              </a:spcBef>
              <a:spcAft>
                <a:spcPct val="0"/>
              </a:spcAft>
            </a:pPr>
            <a:r>
              <a:rPr lang="en-US" dirty="0">
                <a:latin typeface="IBM Plex Sans"/>
              </a:rPr>
              <a:t>Doshi-Velez and Kim suggests 3 tasks for evaluation:</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Application-grounded (real tasks)</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Let the end-users (field experts) evaluate it</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Can be expensive and time consuming</a:t>
            </a:r>
            <a:endParaRPr lang="en-US" dirty="0"/>
          </a:p>
        </p:txBody>
      </p:sp>
      <p:sp>
        <p:nvSpPr>
          <p:cNvPr id="6" name="TextBox 1">
            <a:extLst>
              <a:ext uri="{FF2B5EF4-FFF2-40B4-BE49-F238E27FC236}">
                <a16:creationId xmlns:a16="http://schemas.microsoft.com/office/drawing/2014/main" id="{86525F7E-120C-4016-99DE-6F790E48574F}"/>
              </a:ext>
            </a:extLst>
          </p:cNvPr>
          <p:cNvSpPr txBox="1"/>
          <p:nvPr/>
        </p:nvSpPr>
        <p:spPr>
          <a:xfrm>
            <a:off x="228601" y="4572001"/>
            <a:ext cx="7215187"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solidFill>
                  <a:srgbClr val="222222"/>
                </a:solidFill>
                <a:latin typeface="IBM Plex Sans"/>
                <a:cs typeface="Arial"/>
              </a:rPr>
              <a:t>Doshi-Velez, Finale, and Been Kim. "Towards a rigorous science of interpretable machine learning." </a:t>
            </a:r>
            <a:r>
              <a:rPr lang="en-US" sz="800" i="1" dirty="0" err="1">
                <a:solidFill>
                  <a:srgbClr val="222222"/>
                </a:solidFill>
                <a:latin typeface="IBM Plex Sans"/>
                <a:cs typeface="Arial"/>
              </a:rPr>
              <a:t>arXiv</a:t>
            </a:r>
            <a:r>
              <a:rPr lang="en-US" sz="800" i="1" dirty="0">
                <a:solidFill>
                  <a:srgbClr val="222222"/>
                </a:solidFill>
                <a:latin typeface="IBM Plex Sans"/>
                <a:cs typeface="Arial"/>
              </a:rPr>
              <a:t> preprint arXiv:1702.08608</a:t>
            </a:r>
            <a:r>
              <a:rPr lang="en-US" sz="800" dirty="0">
                <a:solidFill>
                  <a:srgbClr val="222222"/>
                </a:solidFill>
                <a:latin typeface="IBM Plex Sans"/>
                <a:cs typeface="Arial"/>
              </a:rPr>
              <a:t> (2017).</a:t>
            </a:r>
            <a:endParaRPr lang="en-US" sz="800" dirty="0">
              <a:latin typeface="IBM Plex Sans"/>
            </a:endParaRPr>
          </a:p>
        </p:txBody>
      </p:sp>
      <p:pic>
        <p:nvPicPr>
          <p:cNvPr id="3" name="Picture 4" descr="A person standing in front of a computer&#10;&#10;Description generated with very high confidence">
            <a:extLst>
              <a:ext uri="{FF2B5EF4-FFF2-40B4-BE49-F238E27FC236}">
                <a16:creationId xmlns:a16="http://schemas.microsoft.com/office/drawing/2014/main" id="{093F64A2-6999-4079-B119-57F381B94EF5}"/>
              </a:ext>
            </a:extLst>
          </p:cNvPr>
          <p:cNvPicPr>
            <a:picLocks noChangeAspect="1"/>
          </p:cNvPicPr>
          <p:nvPr/>
        </p:nvPicPr>
        <p:blipFill>
          <a:blip r:embed="rId3"/>
          <a:stretch>
            <a:fillRect/>
          </a:stretch>
        </p:blipFill>
        <p:spPr>
          <a:xfrm>
            <a:off x="1273249" y="1613997"/>
            <a:ext cx="2743200" cy="1822472"/>
          </a:xfrm>
          <a:prstGeom prst="rect">
            <a:avLst/>
          </a:prstGeom>
        </p:spPr>
      </p:pic>
    </p:spTree>
    <p:extLst>
      <p:ext uri="{BB962C8B-B14F-4D97-AF65-F5344CB8AC3E}">
        <p14:creationId xmlns:p14="http://schemas.microsoft.com/office/powerpoint/2010/main" val="301361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37</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Discussion</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a:lnSpc>
                <a:spcPct val="100000"/>
              </a:lnSpc>
              <a:spcBef>
                <a:spcPts val="1100"/>
              </a:spcBef>
              <a:spcAft>
                <a:spcPct val="0"/>
              </a:spcAft>
            </a:pPr>
            <a:r>
              <a:rPr lang="en-US" b="1" dirty="0">
                <a:latin typeface="IBM Plex Sans"/>
              </a:rPr>
              <a:t>How do we evaluate interpretable methods?</a:t>
            </a:r>
            <a:endParaRPr lang="en-US" dirty="0">
              <a:latin typeface="IBM Plex Sans"/>
            </a:endParaRPr>
          </a:p>
          <a:p>
            <a:pPr>
              <a:lnSpc>
                <a:spcPct val="100000"/>
              </a:lnSpc>
              <a:spcBef>
                <a:spcPts val="1100"/>
              </a:spcBef>
              <a:spcAft>
                <a:spcPct val="0"/>
              </a:spcAft>
            </a:pPr>
            <a:r>
              <a:rPr lang="en-US" dirty="0">
                <a:latin typeface="IBM Plex Sans"/>
              </a:rPr>
              <a:t>Doshi-Velez and Kim suggests 3 tasks for evaluation:</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Human-grounded (simplified tasks)</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Non-expert evaluators</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e.g. decide which explanations </a:t>
            </a:r>
            <a:r>
              <a:rPr lang="en-US" i="1" dirty="0">
                <a:latin typeface="IBM Plex Sans"/>
              </a:rPr>
              <a:t>seem</a:t>
            </a:r>
            <a:r>
              <a:rPr lang="en-US" dirty="0">
                <a:latin typeface="IBM Plex Sans"/>
              </a:rPr>
              <a:t> more understandable, or try to simulate the model</a:t>
            </a:r>
            <a:endParaRPr lang="en-US" dirty="0"/>
          </a:p>
        </p:txBody>
      </p:sp>
      <p:sp>
        <p:nvSpPr>
          <p:cNvPr id="6" name="TextBox 1">
            <a:extLst>
              <a:ext uri="{FF2B5EF4-FFF2-40B4-BE49-F238E27FC236}">
                <a16:creationId xmlns:a16="http://schemas.microsoft.com/office/drawing/2014/main" id="{86525F7E-120C-4016-99DE-6F790E48574F}"/>
              </a:ext>
            </a:extLst>
          </p:cNvPr>
          <p:cNvSpPr txBox="1"/>
          <p:nvPr/>
        </p:nvSpPr>
        <p:spPr>
          <a:xfrm>
            <a:off x="228600" y="4572001"/>
            <a:ext cx="7215187"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solidFill>
                  <a:srgbClr val="222222"/>
                </a:solidFill>
                <a:latin typeface="IBM Plex Sans"/>
                <a:cs typeface="Arial"/>
              </a:rPr>
              <a:t>Doshi-Velez, Finale, and Been Kim. "Towards a rigorous science of interpretable machine learning." </a:t>
            </a:r>
            <a:r>
              <a:rPr lang="en-US" sz="800" i="1" dirty="0" err="1">
                <a:solidFill>
                  <a:srgbClr val="222222"/>
                </a:solidFill>
                <a:latin typeface="IBM Plex Sans"/>
                <a:cs typeface="Arial"/>
              </a:rPr>
              <a:t>arXiv</a:t>
            </a:r>
            <a:r>
              <a:rPr lang="en-US" sz="800" i="1" dirty="0">
                <a:solidFill>
                  <a:srgbClr val="222222"/>
                </a:solidFill>
                <a:latin typeface="IBM Plex Sans"/>
                <a:cs typeface="Arial"/>
              </a:rPr>
              <a:t> preprint arXiv:1702.08608</a:t>
            </a:r>
            <a:r>
              <a:rPr lang="en-US" sz="800" dirty="0">
                <a:solidFill>
                  <a:srgbClr val="222222"/>
                </a:solidFill>
                <a:latin typeface="IBM Plex Sans"/>
                <a:cs typeface="Arial"/>
              </a:rPr>
              <a:t> (2017).</a:t>
            </a:r>
            <a:endParaRPr lang="en-US" sz="800" dirty="0">
              <a:latin typeface="IBM Plex Sans"/>
            </a:endParaRPr>
          </a:p>
        </p:txBody>
      </p:sp>
      <p:pic>
        <p:nvPicPr>
          <p:cNvPr id="5" name="Picture 6" descr="Two people sitting at a table&#10;&#10;Description generated with high confidence">
            <a:extLst>
              <a:ext uri="{FF2B5EF4-FFF2-40B4-BE49-F238E27FC236}">
                <a16:creationId xmlns:a16="http://schemas.microsoft.com/office/drawing/2014/main" id="{CB41C80C-4BBD-47B8-912F-E29EFB674175}"/>
              </a:ext>
            </a:extLst>
          </p:cNvPr>
          <p:cNvPicPr>
            <a:picLocks noChangeAspect="1"/>
          </p:cNvPicPr>
          <p:nvPr/>
        </p:nvPicPr>
        <p:blipFill>
          <a:blip r:embed="rId3"/>
          <a:stretch>
            <a:fillRect/>
          </a:stretch>
        </p:blipFill>
        <p:spPr>
          <a:xfrm>
            <a:off x="1206796" y="1610833"/>
            <a:ext cx="2743200" cy="1828800"/>
          </a:xfrm>
          <a:prstGeom prst="rect">
            <a:avLst/>
          </a:prstGeom>
        </p:spPr>
      </p:pic>
    </p:spTree>
    <p:extLst>
      <p:ext uri="{BB962C8B-B14F-4D97-AF65-F5344CB8AC3E}">
        <p14:creationId xmlns:p14="http://schemas.microsoft.com/office/powerpoint/2010/main" val="83920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38</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Discussion</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a:lnSpc>
                <a:spcPct val="100000"/>
              </a:lnSpc>
              <a:spcBef>
                <a:spcPts val="1100"/>
              </a:spcBef>
              <a:spcAft>
                <a:spcPct val="0"/>
              </a:spcAft>
            </a:pPr>
            <a:r>
              <a:rPr lang="en-US" b="1" dirty="0">
                <a:latin typeface="IBM Plex Sans"/>
              </a:rPr>
              <a:t>How do we evaluate interpretable methods?</a:t>
            </a:r>
            <a:endParaRPr lang="en-US" dirty="0">
              <a:latin typeface="IBM Plex Sans"/>
            </a:endParaRPr>
          </a:p>
          <a:p>
            <a:pPr>
              <a:lnSpc>
                <a:spcPct val="100000"/>
              </a:lnSpc>
              <a:spcBef>
                <a:spcPts val="1100"/>
              </a:spcBef>
              <a:spcAft>
                <a:spcPct val="0"/>
              </a:spcAft>
            </a:pPr>
            <a:r>
              <a:rPr lang="en-US" dirty="0">
                <a:latin typeface="IBM Plex Sans"/>
              </a:rPr>
              <a:t>Doshi-Velez and Kim suggests 3 tasks for evaluation:</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Functionally-grounded (proxy)</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metrics that could be related to interpretability</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formally defined and experimentally shown to be correlated to humans assessment </a:t>
            </a:r>
          </a:p>
          <a:p>
            <a:pPr marL="342900" lvl="2" indent="-173355">
              <a:lnSpc>
                <a:spcPct val="100000"/>
              </a:lnSpc>
              <a:spcBef>
                <a:spcPts val="1100"/>
              </a:spcBef>
              <a:spcAft>
                <a:spcPct val="0"/>
              </a:spcAft>
              <a:buFont typeface="Arial,Sans-Serif" panose="020B0604020202020204" pitchFamily="34" charset="0"/>
            </a:pPr>
            <a:r>
              <a:rPr lang="en-US" dirty="0">
                <a:latin typeface="IBM Plex Sans"/>
              </a:rPr>
              <a:t>e.g. decision tree depth, BLEU score</a:t>
            </a:r>
            <a:endParaRPr lang="en-US" dirty="0"/>
          </a:p>
        </p:txBody>
      </p:sp>
      <p:sp>
        <p:nvSpPr>
          <p:cNvPr id="6" name="TextBox 1">
            <a:extLst>
              <a:ext uri="{FF2B5EF4-FFF2-40B4-BE49-F238E27FC236}">
                <a16:creationId xmlns:a16="http://schemas.microsoft.com/office/drawing/2014/main" id="{86525F7E-120C-4016-99DE-6F790E48574F}"/>
              </a:ext>
            </a:extLst>
          </p:cNvPr>
          <p:cNvSpPr txBox="1"/>
          <p:nvPr/>
        </p:nvSpPr>
        <p:spPr>
          <a:xfrm>
            <a:off x="228601" y="4572001"/>
            <a:ext cx="7215187"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solidFill>
                  <a:srgbClr val="222222"/>
                </a:solidFill>
                <a:latin typeface="IBM Plex Sans"/>
                <a:cs typeface="Arial"/>
              </a:rPr>
              <a:t>Doshi-Velez, Finale, and Been Kim. "Towards a rigorous science of interpretable machine learning." </a:t>
            </a:r>
            <a:r>
              <a:rPr lang="en-US" sz="800" i="1" dirty="0" err="1">
                <a:solidFill>
                  <a:srgbClr val="222222"/>
                </a:solidFill>
                <a:latin typeface="IBM Plex Sans"/>
                <a:cs typeface="Arial"/>
              </a:rPr>
              <a:t>arXiv</a:t>
            </a:r>
            <a:r>
              <a:rPr lang="en-US" sz="800" i="1" dirty="0">
                <a:solidFill>
                  <a:srgbClr val="222222"/>
                </a:solidFill>
                <a:latin typeface="IBM Plex Sans"/>
                <a:cs typeface="Arial"/>
              </a:rPr>
              <a:t> preprint arXiv:1702.08608</a:t>
            </a:r>
            <a:r>
              <a:rPr lang="en-US" sz="800" dirty="0">
                <a:solidFill>
                  <a:srgbClr val="222222"/>
                </a:solidFill>
                <a:latin typeface="IBM Plex Sans"/>
                <a:cs typeface="Arial"/>
              </a:rPr>
              <a:t> (2017).</a:t>
            </a:r>
            <a:endParaRPr lang="en-US" sz="800" dirty="0">
              <a:latin typeface="IBM Plex Sans"/>
            </a:endParaRPr>
          </a:p>
        </p:txBody>
      </p:sp>
      <p:pic>
        <p:nvPicPr>
          <p:cNvPr id="5" name="Picture 6" descr="A screen shot of a computer&#10;&#10;Description generated with very high confidence">
            <a:extLst>
              <a:ext uri="{FF2B5EF4-FFF2-40B4-BE49-F238E27FC236}">
                <a16:creationId xmlns:a16="http://schemas.microsoft.com/office/drawing/2014/main" id="{E039CB35-5492-4783-A116-C31E408D6A31}"/>
              </a:ext>
            </a:extLst>
          </p:cNvPr>
          <p:cNvPicPr>
            <a:picLocks noChangeAspect="1"/>
          </p:cNvPicPr>
          <p:nvPr/>
        </p:nvPicPr>
        <p:blipFill>
          <a:blip r:embed="rId3"/>
          <a:stretch>
            <a:fillRect/>
          </a:stretch>
        </p:blipFill>
        <p:spPr>
          <a:xfrm>
            <a:off x="1273249" y="1610833"/>
            <a:ext cx="2743200" cy="1828800"/>
          </a:xfrm>
          <a:prstGeom prst="rect">
            <a:avLst/>
          </a:prstGeom>
        </p:spPr>
      </p:pic>
    </p:spTree>
    <p:extLst>
      <p:ext uri="{BB962C8B-B14F-4D97-AF65-F5344CB8AC3E}">
        <p14:creationId xmlns:p14="http://schemas.microsoft.com/office/powerpoint/2010/main" val="3386433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39</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Discussion</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What else should we consider about interpretable methods?</a:t>
            </a:r>
            <a:endParaRPr lang="en-US" dirty="0">
              <a:latin typeface="IBM Plex Sans"/>
            </a:endParaRPr>
          </a:p>
          <a:p>
            <a:pPr marL="285750" indent="-285750">
              <a:lnSpc>
                <a:spcPct val="100000"/>
              </a:lnSpc>
              <a:spcBef>
                <a:spcPts val="1100"/>
              </a:spcBef>
              <a:spcAft>
                <a:spcPct val="0"/>
              </a:spcAft>
              <a:buFont typeface="Arial,Sans-Serif"/>
            </a:pPr>
            <a:r>
              <a:rPr lang="en-US" dirty="0">
                <a:latin typeface="IBM Plex Sans"/>
              </a:rPr>
              <a:t>Expressive power, or "how understandable is it"</a:t>
            </a:r>
          </a:p>
          <a:p>
            <a:pPr marL="285750" indent="-285750">
              <a:lnSpc>
                <a:spcPct val="100000"/>
              </a:lnSpc>
              <a:spcBef>
                <a:spcPts val="1100"/>
              </a:spcBef>
              <a:spcAft>
                <a:spcPct val="0"/>
              </a:spcAft>
              <a:buFont typeface="Arial,Sans-Serif"/>
            </a:pPr>
            <a:r>
              <a:rPr lang="en-US" dirty="0">
                <a:latin typeface="IBM Plex Sans"/>
              </a:rPr>
              <a:t>Translucency, or "knowledge about the model needed"</a:t>
            </a:r>
          </a:p>
          <a:p>
            <a:pPr marL="285750" indent="-285750">
              <a:lnSpc>
                <a:spcPct val="100000"/>
              </a:lnSpc>
              <a:spcBef>
                <a:spcPts val="1100"/>
              </a:spcBef>
              <a:spcAft>
                <a:spcPct val="0"/>
              </a:spcAft>
              <a:buFont typeface="Arial,Sans-Serif"/>
            </a:pPr>
            <a:r>
              <a:rPr lang="en-US" dirty="0">
                <a:latin typeface="IBM Plex Sans"/>
              </a:rPr>
              <a:t>Portability, or usability</a:t>
            </a:r>
          </a:p>
          <a:p>
            <a:pPr marL="285750" indent="-285750">
              <a:lnSpc>
                <a:spcPct val="100000"/>
              </a:lnSpc>
              <a:spcBef>
                <a:spcPts val="1100"/>
              </a:spcBef>
              <a:spcAft>
                <a:spcPct val="0"/>
              </a:spcAft>
              <a:buFont typeface="Arial,Sans-Serif"/>
            </a:pPr>
            <a:r>
              <a:rPr lang="en-US" dirty="0">
                <a:latin typeface="IBM Plex Sans"/>
              </a:rPr>
              <a:t>Algorithmic complexity, or runtime</a:t>
            </a:r>
            <a:endParaRPr lang="en-US" dirty="0"/>
          </a:p>
        </p:txBody>
      </p:sp>
      <p:pic>
        <p:nvPicPr>
          <p:cNvPr id="3" name="Picture 4" descr="A picture containing man, ground, person, building&#10;&#10;Description generated with very high confidence">
            <a:extLst>
              <a:ext uri="{FF2B5EF4-FFF2-40B4-BE49-F238E27FC236}">
                <a16:creationId xmlns:a16="http://schemas.microsoft.com/office/drawing/2014/main" id="{4498202C-CFDC-4744-B417-49620F9B9109}"/>
              </a:ext>
            </a:extLst>
          </p:cNvPr>
          <p:cNvPicPr>
            <a:picLocks noChangeAspect="1"/>
          </p:cNvPicPr>
          <p:nvPr/>
        </p:nvPicPr>
        <p:blipFill>
          <a:blip r:embed="rId3"/>
          <a:stretch>
            <a:fillRect/>
          </a:stretch>
        </p:blipFill>
        <p:spPr>
          <a:xfrm>
            <a:off x="1431962" y="835985"/>
            <a:ext cx="2066925" cy="3086100"/>
          </a:xfrm>
          <a:prstGeom prst="rect">
            <a:avLst/>
          </a:prstGeom>
        </p:spPr>
      </p:pic>
      <p:sp>
        <p:nvSpPr>
          <p:cNvPr id="5" name="TextBox 4">
            <a:extLst>
              <a:ext uri="{FF2B5EF4-FFF2-40B4-BE49-F238E27FC236}">
                <a16:creationId xmlns:a16="http://schemas.microsoft.com/office/drawing/2014/main" id="{D646E51D-9A6E-49B1-BFD2-EA0CA84EE383}"/>
              </a:ext>
            </a:extLst>
          </p:cNvPr>
          <p:cNvSpPr txBox="1"/>
          <p:nvPr/>
        </p:nvSpPr>
        <p:spPr>
          <a:xfrm>
            <a:off x="228601" y="4400551"/>
            <a:ext cx="7658099" cy="2225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Molnar, Christoph. "Interpretable machine learning. A Guide for Making Black Box Models Explainable", 2019. https://christophm.github.io/interpretable-ml-book/.</a:t>
            </a:r>
            <a:endParaRPr lang="en-US" dirty="0"/>
          </a:p>
        </p:txBody>
      </p:sp>
      <p:sp>
        <p:nvSpPr>
          <p:cNvPr id="12" name="TextBox 2">
            <a:extLst>
              <a:ext uri="{FF2B5EF4-FFF2-40B4-BE49-F238E27FC236}">
                <a16:creationId xmlns:a16="http://schemas.microsoft.com/office/drawing/2014/main" id="{980B646D-0F84-42A4-9007-749DD14F8A11}"/>
              </a:ext>
            </a:extLst>
          </p:cNvPr>
          <p:cNvSpPr txBox="1"/>
          <p:nvPr/>
        </p:nvSpPr>
        <p:spPr>
          <a:xfrm>
            <a:off x="228601" y="4572001"/>
            <a:ext cx="875109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Robnik-Šikonja</a:t>
            </a:r>
            <a:r>
              <a:rPr lang="en-US" sz="800" dirty="0">
                <a:ea typeface="+mn-lt"/>
                <a:cs typeface="+mn-lt"/>
              </a:rPr>
              <a:t> M., </a:t>
            </a:r>
            <a:r>
              <a:rPr lang="en-US" sz="800" dirty="0" err="1">
                <a:ea typeface="+mn-lt"/>
                <a:cs typeface="+mn-lt"/>
              </a:rPr>
              <a:t>Bohanec</a:t>
            </a:r>
            <a:r>
              <a:rPr lang="en-US" sz="800" dirty="0">
                <a:ea typeface="+mn-lt"/>
                <a:cs typeface="+mn-lt"/>
              </a:rPr>
              <a:t> M. (2018) Perturbation-Based Explanations of Prediction Models. In: Zhou J., Chen F. (eds) Human and Machine Learning. Human–Computer Interaction Series. Springer, Cham</a:t>
            </a:r>
            <a:endParaRPr lang="en-US" dirty="0"/>
          </a:p>
        </p:txBody>
      </p:sp>
    </p:spTree>
    <p:extLst>
      <p:ext uri="{BB962C8B-B14F-4D97-AF65-F5344CB8AC3E}">
        <p14:creationId xmlns:p14="http://schemas.microsoft.com/office/powerpoint/2010/main" val="25898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4</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pic>
        <p:nvPicPr>
          <p:cNvPr id="5" name="Picture 4">
            <a:extLst>
              <a:ext uri="{FF2B5EF4-FFF2-40B4-BE49-F238E27FC236}">
                <a16:creationId xmlns:a16="http://schemas.microsoft.com/office/drawing/2014/main" id="{685DF90A-530A-44D2-8020-5D5840E83D02}"/>
              </a:ext>
            </a:extLst>
          </p:cNvPr>
          <p:cNvPicPr>
            <a:picLocks noChangeAspect="1"/>
          </p:cNvPicPr>
          <p:nvPr/>
        </p:nvPicPr>
        <p:blipFill>
          <a:blip r:embed="rId3"/>
          <a:stretch>
            <a:fillRect/>
          </a:stretch>
        </p:blipFill>
        <p:spPr>
          <a:xfrm>
            <a:off x="908685" y="1679557"/>
            <a:ext cx="2743200" cy="1830106"/>
          </a:xfrm>
          <a:prstGeom prst="rect">
            <a:avLst/>
          </a:prstGeom>
        </p:spPr>
      </p:pic>
      <p:sp>
        <p:nvSpPr>
          <p:cNvPr id="6" name="Speech Bubble: Oval 5">
            <a:extLst>
              <a:ext uri="{FF2B5EF4-FFF2-40B4-BE49-F238E27FC236}">
                <a16:creationId xmlns:a16="http://schemas.microsoft.com/office/drawing/2014/main" id="{68BED8E9-9AD8-4DAC-97B0-F48E18D226D1}"/>
              </a:ext>
            </a:extLst>
          </p:cNvPr>
          <p:cNvSpPr/>
          <p:nvPr/>
        </p:nvSpPr>
        <p:spPr bwMode="auto">
          <a:xfrm>
            <a:off x="2223135" y="1042416"/>
            <a:ext cx="1737360" cy="961263"/>
          </a:xfrm>
          <a:prstGeom prst="wedgeEllipseCallout">
            <a:avLst/>
          </a:prstGeom>
          <a:solidFill>
            <a:schemeClr val="accent1">
              <a:lumMod val="20000"/>
              <a:lumOff val="8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algn="ctr" defTabSz="914400" fontAlgn="base">
              <a:lnSpc>
                <a:spcPct val="90000"/>
              </a:lnSpc>
              <a:spcBef>
                <a:spcPct val="0"/>
              </a:spcBef>
              <a:spcAft>
                <a:spcPct val="0"/>
              </a:spcAft>
            </a:pPr>
            <a:r>
              <a:rPr lang="en-US" sz="1400" dirty="0">
                <a:solidFill>
                  <a:schemeClr val="tx1"/>
                </a:solidFill>
                <a:latin typeface="IBM Plex Sans"/>
              </a:rPr>
              <a:t>But... it says that I am pregnant.</a:t>
            </a:r>
            <a:endParaRPr lang="en-US" sz="1400" b="0" i="0" u="none" strike="noStrike" cap="none" normalizeH="0" baseline="0" dirty="0">
              <a:ln>
                <a:noFill/>
              </a:ln>
              <a:solidFill>
                <a:schemeClr val="tx1"/>
              </a:solidFill>
              <a:effectLst/>
              <a:latin typeface="IBM Plex Sans"/>
            </a:endParaRPr>
          </a:p>
        </p:txBody>
      </p:sp>
      <p:sp>
        <p:nvSpPr>
          <p:cNvPr id="7" name="Text Placeholder">
            <a:extLst>
              <a:ext uri="{FF2B5EF4-FFF2-40B4-BE49-F238E27FC236}">
                <a16:creationId xmlns:a16="http://schemas.microsoft.com/office/drawing/2014/main" id="{2C25BCCB-BC70-4B40-B2A7-AD438EFB155A}"/>
              </a:ext>
            </a:extLst>
          </p:cNvPr>
          <p:cNvSpPr>
            <a:spLocks noGrp="1"/>
          </p:cNvSpPr>
          <p:nvPr/>
        </p:nvSpPr>
        <p:spPr>
          <a:xfrm>
            <a:off x="4354539" y="1674854"/>
            <a:ext cx="4123944" cy="691717"/>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pitchFamily="2" charset="2"/>
              <a:buChar char="•"/>
            </a:pPr>
            <a:endParaRPr lang="en-US" dirty="0"/>
          </a:p>
          <a:p>
            <a:pPr marL="285750" indent="-285750">
              <a:buFont typeface="Arial" pitchFamily="2" charset="2"/>
              <a:buChar char="•"/>
            </a:pPr>
            <a:endParaRPr lang="en-US" dirty="0"/>
          </a:p>
        </p:txBody>
      </p:sp>
      <p:sp>
        <p:nvSpPr>
          <p:cNvPr id="8" name="TextBox 2">
            <a:extLst>
              <a:ext uri="{FF2B5EF4-FFF2-40B4-BE49-F238E27FC236}">
                <a16:creationId xmlns:a16="http://schemas.microsoft.com/office/drawing/2014/main" id="{41E3FEAB-7055-4A18-8FF6-1E60125D68ED}"/>
              </a:ext>
            </a:extLst>
          </p:cNvPr>
          <p:cNvSpPr txBox="1"/>
          <p:nvPr/>
        </p:nvSpPr>
        <p:spPr>
          <a:xfrm>
            <a:off x="4354830" y="1680210"/>
            <a:ext cx="466344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Trust </a:t>
            </a:r>
            <a:endParaRPr lang="en-US" dirty="0"/>
          </a:p>
        </p:txBody>
      </p:sp>
      <p:sp>
        <p:nvSpPr>
          <p:cNvPr id="9" name="TextBox 3">
            <a:extLst>
              <a:ext uri="{FF2B5EF4-FFF2-40B4-BE49-F238E27FC236}">
                <a16:creationId xmlns:a16="http://schemas.microsoft.com/office/drawing/2014/main" id="{DAAE332E-76D1-4263-B790-AA928CE491DE}"/>
              </a:ext>
            </a:extLst>
          </p:cNvPr>
          <p:cNvSpPr txBox="1"/>
          <p:nvPr/>
        </p:nvSpPr>
        <p:spPr>
          <a:xfrm>
            <a:off x="4354830" y="2171700"/>
            <a:ext cx="4663440"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Debugging</a:t>
            </a:r>
          </a:p>
          <a:p>
            <a:pPr marL="628650" lvl="1" indent="-285750">
              <a:buFont typeface="Arial"/>
              <a:buChar char="•"/>
            </a:pPr>
            <a:r>
              <a:rPr lang="en-US" sz="1400" dirty="0">
                <a:latin typeface="IBM Plex Sans"/>
              </a:rPr>
              <a:t>a model is providing weird results, but why? Problem can be in </a:t>
            </a:r>
            <a:r>
              <a:rPr lang="en-US" sz="1400" i="1" dirty="0">
                <a:latin typeface="IBM Plex Sans"/>
              </a:rPr>
              <a:t>either </a:t>
            </a:r>
            <a:r>
              <a:rPr lang="en-US" sz="1400" dirty="0">
                <a:latin typeface="IBM Plex Sans"/>
              </a:rPr>
              <a:t>the model or the dataset</a:t>
            </a:r>
          </a:p>
          <a:p>
            <a:pPr marL="285750" indent="-285750">
              <a:buFont typeface="Arial"/>
              <a:buChar char="•"/>
            </a:pPr>
            <a:endParaRPr lang="en-US" sz="1400" b="1" dirty="0">
              <a:latin typeface="IBM Plex Sans"/>
            </a:endParaRPr>
          </a:p>
        </p:txBody>
      </p:sp>
      <p:sp>
        <p:nvSpPr>
          <p:cNvPr id="3" name="Title 2">
            <a:extLst>
              <a:ext uri="{FF2B5EF4-FFF2-40B4-BE49-F238E27FC236}">
                <a16:creationId xmlns:a16="http://schemas.microsoft.com/office/drawing/2014/main" id="{B8CB1B72-7EBD-4B00-8B81-56C22D0D1823}"/>
              </a:ext>
            </a:extLst>
          </p:cNvPr>
          <p:cNvSpPr>
            <a:spLocks noGrp="1"/>
          </p:cNvSpPr>
          <p:nvPr>
            <p:ph type="title"/>
          </p:nvPr>
        </p:nvSpPr>
        <p:spPr/>
        <p:txBody>
          <a:bodyPr/>
          <a:lstStyle/>
          <a:p>
            <a:r>
              <a:rPr lang="en-US" dirty="0">
                <a:latin typeface="IBM Plex Sans"/>
              </a:rPr>
              <a:t>Why Interpretability?</a:t>
            </a:r>
          </a:p>
        </p:txBody>
      </p:sp>
      <p:pic>
        <p:nvPicPr>
          <p:cNvPr id="2" name="Picture 10" descr="A dog looking at the camera&#10;&#10;Description generated with very high confidence">
            <a:extLst>
              <a:ext uri="{FF2B5EF4-FFF2-40B4-BE49-F238E27FC236}">
                <a16:creationId xmlns:a16="http://schemas.microsoft.com/office/drawing/2014/main" id="{865C1FC9-283D-464C-ABB5-1C67E4D85A09}"/>
              </a:ext>
            </a:extLst>
          </p:cNvPr>
          <p:cNvPicPr>
            <a:picLocks noChangeAspect="1"/>
          </p:cNvPicPr>
          <p:nvPr/>
        </p:nvPicPr>
        <p:blipFill>
          <a:blip r:embed="rId4"/>
          <a:stretch>
            <a:fillRect/>
          </a:stretch>
        </p:blipFill>
        <p:spPr>
          <a:xfrm>
            <a:off x="2984345" y="1119338"/>
            <a:ext cx="2743200" cy="2737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14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40</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Discussion</a:t>
            </a:r>
            <a:endParaRPr lang="en-US" dirty="0"/>
          </a:p>
        </p:txBody>
      </p:sp>
      <p:sp>
        <p:nvSpPr>
          <p:cNvPr id="8" name="Text Placeholder 7">
            <a:extLst>
              <a:ext uri="{FF2B5EF4-FFF2-40B4-BE49-F238E27FC236}">
                <a16:creationId xmlns:a16="http://schemas.microsoft.com/office/drawing/2014/main" id="{6E1B516D-2F79-4E20-BECE-6674D3A79F9F}"/>
              </a:ext>
            </a:extLst>
          </p:cNvPr>
          <p:cNvSpPr>
            <a:spLocks noGrp="1"/>
          </p:cNvSpPr>
          <p:nvPr>
            <p:ph type="body" sz="quarter" idx="14"/>
          </p:nvPr>
        </p:nvSpPr>
        <p:spPr/>
        <p:txBody>
          <a:bodyPr/>
          <a:lstStyle/>
          <a:p>
            <a:pPr marL="0" indent="0">
              <a:lnSpc>
                <a:spcPct val="100000"/>
              </a:lnSpc>
              <a:spcBef>
                <a:spcPts val="1100"/>
              </a:spcBef>
              <a:spcAft>
                <a:spcPct val="0"/>
              </a:spcAft>
              <a:buNone/>
            </a:pPr>
            <a:r>
              <a:rPr lang="en-US" b="1" dirty="0">
                <a:latin typeface="IBM Plex Sans"/>
              </a:rPr>
              <a:t>What else should we consider about interpretable methods?</a:t>
            </a:r>
            <a:endParaRPr lang="en-US" dirty="0">
              <a:latin typeface="IBM Plex Sans"/>
            </a:endParaRPr>
          </a:p>
          <a:p>
            <a:pPr marL="285750" indent="-285750">
              <a:lnSpc>
                <a:spcPct val="100000"/>
              </a:lnSpc>
              <a:spcBef>
                <a:spcPts val="1100"/>
              </a:spcBef>
              <a:spcAft>
                <a:spcPct val="0"/>
              </a:spcAft>
              <a:buFont typeface="Arial,Sans-Serif"/>
            </a:pPr>
            <a:r>
              <a:rPr lang="en-US" dirty="0">
                <a:latin typeface="IBM Plex Sans"/>
              </a:rPr>
              <a:t>Faithfulness, fidelity</a:t>
            </a:r>
          </a:p>
          <a:p>
            <a:pPr marL="285750" indent="-285750">
              <a:lnSpc>
                <a:spcPct val="100000"/>
              </a:lnSpc>
              <a:spcBef>
                <a:spcPts val="1100"/>
              </a:spcBef>
              <a:spcAft>
                <a:spcPct val="0"/>
              </a:spcAft>
              <a:buFont typeface="Arial,Sans-Serif"/>
            </a:pPr>
            <a:r>
              <a:rPr lang="en-US" dirty="0">
                <a:latin typeface="IBM Plex Sans"/>
              </a:rPr>
              <a:t>Consistency (implementation invariance)</a:t>
            </a:r>
          </a:p>
          <a:p>
            <a:pPr marL="285750" indent="-285750">
              <a:lnSpc>
                <a:spcPct val="100000"/>
              </a:lnSpc>
              <a:spcBef>
                <a:spcPts val="1100"/>
              </a:spcBef>
              <a:spcAft>
                <a:spcPct val="0"/>
              </a:spcAft>
              <a:buFont typeface="Arial,Sans-Serif"/>
            </a:pPr>
            <a:r>
              <a:rPr lang="en-US" dirty="0">
                <a:latin typeface="IBM Plex Sans"/>
              </a:rPr>
              <a:t>Representativeness</a:t>
            </a:r>
          </a:p>
          <a:p>
            <a:pPr marL="285750" indent="-285750">
              <a:lnSpc>
                <a:spcPct val="100000"/>
              </a:lnSpc>
              <a:spcBef>
                <a:spcPts val="1100"/>
              </a:spcBef>
              <a:spcAft>
                <a:spcPct val="0"/>
              </a:spcAft>
              <a:buFont typeface="Arial,Sans-Serif"/>
            </a:pPr>
            <a:r>
              <a:rPr lang="en-US" dirty="0">
                <a:latin typeface="IBM Plex Sans"/>
              </a:rPr>
              <a:t>Stability</a:t>
            </a:r>
          </a:p>
          <a:p>
            <a:pPr marL="285750" indent="-285750">
              <a:lnSpc>
                <a:spcPct val="100000"/>
              </a:lnSpc>
              <a:spcBef>
                <a:spcPts val="1100"/>
              </a:spcBef>
              <a:spcAft>
                <a:spcPct val="0"/>
              </a:spcAft>
              <a:buFont typeface="Arial,Sans-Serif"/>
            </a:pPr>
            <a:r>
              <a:rPr lang="en-US" dirty="0">
                <a:latin typeface="IBM Plex Sans"/>
              </a:rPr>
              <a:t>Novelty</a:t>
            </a:r>
          </a:p>
        </p:txBody>
      </p:sp>
      <p:sp>
        <p:nvSpPr>
          <p:cNvPr id="6" name="TextBox 1">
            <a:extLst>
              <a:ext uri="{FF2B5EF4-FFF2-40B4-BE49-F238E27FC236}">
                <a16:creationId xmlns:a16="http://schemas.microsoft.com/office/drawing/2014/main" id="{8AC543A2-D490-4F72-A628-1E450E81D9D8}"/>
              </a:ext>
            </a:extLst>
          </p:cNvPr>
          <p:cNvSpPr txBox="1"/>
          <p:nvPr/>
        </p:nvSpPr>
        <p:spPr>
          <a:xfrm>
            <a:off x="228601" y="4400551"/>
            <a:ext cx="7658099" cy="2225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Molnar, Christoph. "Interpretable machine learning. A Guide for Making Black Box Models Explainable", 2019. https://christophm.github.io/interpretable-ml-book/.</a:t>
            </a:r>
            <a:endParaRPr lang="en-US" dirty="0"/>
          </a:p>
        </p:txBody>
      </p:sp>
      <p:sp>
        <p:nvSpPr>
          <p:cNvPr id="7" name="TextBox 2">
            <a:extLst>
              <a:ext uri="{FF2B5EF4-FFF2-40B4-BE49-F238E27FC236}">
                <a16:creationId xmlns:a16="http://schemas.microsoft.com/office/drawing/2014/main" id="{F791567F-5675-4A07-BBC5-DDFB80AC6AE0}"/>
              </a:ext>
            </a:extLst>
          </p:cNvPr>
          <p:cNvSpPr txBox="1"/>
          <p:nvPr/>
        </p:nvSpPr>
        <p:spPr>
          <a:xfrm>
            <a:off x="228601" y="4572001"/>
            <a:ext cx="875109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err="1">
                <a:ea typeface="+mn-lt"/>
                <a:cs typeface="+mn-lt"/>
              </a:rPr>
              <a:t>Robnik-Šikonja</a:t>
            </a:r>
            <a:r>
              <a:rPr lang="en-US" sz="800" dirty="0">
                <a:ea typeface="+mn-lt"/>
                <a:cs typeface="+mn-lt"/>
              </a:rPr>
              <a:t> M., </a:t>
            </a:r>
            <a:r>
              <a:rPr lang="en-US" sz="800" dirty="0" err="1">
                <a:ea typeface="+mn-lt"/>
                <a:cs typeface="+mn-lt"/>
              </a:rPr>
              <a:t>Bohanec</a:t>
            </a:r>
            <a:r>
              <a:rPr lang="en-US" sz="800" dirty="0">
                <a:ea typeface="+mn-lt"/>
                <a:cs typeface="+mn-lt"/>
              </a:rPr>
              <a:t> M. (2018) Perturbation-Based Explanations of Prediction Models. In: Zhou J., Chen F. (eds) Human and Machine Learning. Human–Computer Interaction Series. Springer, Cham</a:t>
            </a:r>
            <a:endParaRPr lang="en-US" dirty="0"/>
          </a:p>
        </p:txBody>
      </p:sp>
      <p:pic>
        <p:nvPicPr>
          <p:cNvPr id="3" name="Picture 4" descr="A picture containing man, ground, person, building&#10;&#10;Description generated with very high confidence">
            <a:extLst>
              <a:ext uri="{FF2B5EF4-FFF2-40B4-BE49-F238E27FC236}">
                <a16:creationId xmlns:a16="http://schemas.microsoft.com/office/drawing/2014/main" id="{4498202C-CFDC-4744-B417-49620F9B9109}"/>
              </a:ext>
            </a:extLst>
          </p:cNvPr>
          <p:cNvPicPr>
            <a:picLocks noChangeAspect="1"/>
          </p:cNvPicPr>
          <p:nvPr/>
        </p:nvPicPr>
        <p:blipFill>
          <a:blip r:embed="rId2"/>
          <a:stretch>
            <a:fillRect/>
          </a:stretch>
        </p:blipFill>
        <p:spPr>
          <a:xfrm>
            <a:off x="1431962" y="835985"/>
            <a:ext cx="2066925" cy="3086100"/>
          </a:xfrm>
          <a:prstGeom prst="rect">
            <a:avLst/>
          </a:prstGeom>
        </p:spPr>
      </p:pic>
    </p:spTree>
    <p:extLst>
      <p:ext uri="{BB962C8B-B14F-4D97-AF65-F5344CB8AC3E}">
        <p14:creationId xmlns:p14="http://schemas.microsoft.com/office/powerpoint/2010/main" val="2659627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p:cNvSpPr>
            <a:spLocks noGrp="1"/>
          </p:cNvSpPr>
          <p:nvPr>
            <p:ph type="ftr" sz="quarter" idx="10"/>
          </p:nvPr>
        </p:nvSpPr>
        <p:spPr>
          <a:xfrm>
            <a:off x="228666" y="4787900"/>
            <a:ext cx="4114735" cy="166687"/>
          </a:xfrm>
        </p:spPr>
        <p:txBody>
          <a:bodyPr/>
          <a:lstStyle/>
          <a:p>
            <a:r>
              <a:rPr lang="en-US" dirty="0"/>
              <a:t>Interpretability for deep learning / © 2020 IBM Corporation</a:t>
            </a:r>
          </a:p>
        </p:txBody>
      </p:sp>
      <p:sp>
        <p:nvSpPr>
          <p:cNvPr id="6" name="Title" hidden="1">
            <a:extLst>
              <a:ext uri="{FF2B5EF4-FFF2-40B4-BE49-F238E27FC236}">
                <a16:creationId xmlns:a16="http://schemas.microsoft.com/office/drawing/2014/main" id="{74D31D2A-E2F6-714A-8453-DF259CF5AD9E}"/>
              </a:ext>
            </a:extLst>
          </p:cNvPr>
          <p:cNvSpPr>
            <a:spLocks noGrp="1"/>
          </p:cNvSpPr>
          <p:nvPr>
            <p:ph type="title"/>
          </p:nvPr>
        </p:nvSpPr>
        <p:spPr>
          <a:xfrm>
            <a:off x="0" y="201613"/>
            <a:ext cx="4143375" cy="4294187"/>
          </a:xfrm>
        </p:spPr>
        <p:txBody>
          <a:bodyPr/>
          <a:lstStyle/>
          <a:p>
            <a:r>
              <a:rPr lang="en-US" dirty="0"/>
              <a:t>IBM sign-off</a:t>
            </a:r>
          </a:p>
        </p:txBody>
      </p:sp>
      <p:sp>
        <p:nvSpPr>
          <p:cNvPr id="8" name="TextBox 7">
            <a:extLst>
              <a:ext uri="{FF2B5EF4-FFF2-40B4-BE49-F238E27FC236}">
                <a16:creationId xmlns:a16="http://schemas.microsoft.com/office/drawing/2014/main" id="{4B535509-9158-2548-B0A0-EDEDF630B8DB}"/>
              </a:ext>
            </a:extLst>
          </p:cNvPr>
          <p:cNvSpPr txBox="1"/>
          <p:nvPr/>
        </p:nvSpPr>
        <p:spPr>
          <a:xfrm>
            <a:off x="2402681" y="2156251"/>
            <a:ext cx="43386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chemeClr val="bg1"/>
                </a:solidFill>
                <a:latin typeface="IBM Plex Sans"/>
                <a:ea typeface="IBM Plex Sans" charset="0"/>
                <a:cs typeface="IBM Plex Sans" charset="0"/>
              </a:rPr>
              <a:t>IBM</a:t>
            </a:r>
            <a:r>
              <a:rPr lang="en-US" sz="4800" b="1" dirty="0">
                <a:solidFill>
                  <a:schemeClr val="bg1"/>
                </a:solidFill>
                <a:latin typeface="IBM Plex Sans"/>
                <a:ea typeface="IBM Plex Sans" charset="0"/>
                <a:cs typeface="IBM Plex Sans" charset="0"/>
              </a:rPr>
              <a:t> Research</a:t>
            </a:r>
          </a:p>
        </p:txBody>
      </p:sp>
    </p:spTree>
    <p:extLst>
      <p:ext uri="{BB962C8B-B14F-4D97-AF65-F5344CB8AC3E}">
        <p14:creationId xmlns:p14="http://schemas.microsoft.com/office/powerpoint/2010/main" val="1060778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5" name="Text Placeholder">
            <a:extLst>
              <a:ext uri="{FF2B5EF4-FFF2-40B4-BE49-F238E27FC236}">
                <a16:creationId xmlns:a16="http://schemas.microsoft.com/office/drawing/2014/main" id="{43DB977C-F09D-4927-A675-FED01C6ED201}"/>
              </a:ext>
            </a:extLst>
          </p:cNvPr>
          <p:cNvSpPr>
            <a:spLocks noGrp="1"/>
          </p:cNvSpPr>
          <p:nvPr/>
        </p:nvSpPr>
        <p:spPr>
          <a:xfrm>
            <a:off x="4354539" y="1674854"/>
            <a:ext cx="4123944" cy="691717"/>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pitchFamily="2" charset="2"/>
              <a:buChar char="•"/>
            </a:pPr>
            <a:endParaRPr lang="en-US" dirty="0"/>
          </a:p>
          <a:p>
            <a:pPr marL="285750" indent="-285750">
              <a:buFont typeface="Arial" pitchFamily="2" charset="2"/>
              <a:buChar char="•"/>
            </a:pPr>
            <a:endParaRPr lang="en-US" dirty="0"/>
          </a:p>
        </p:txBody>
      </p:sp>
      <p:sp>
        <p:nvSpPr>
          <p:cNvPr id="6" name="TextBox 2">
            <a:extLst>
              <a:ext uri="{FF2B5EF4-FFF2-40B4-BE49-F238E27FC236}">
                <a16:creationId xmlns:a16="http://schemas.microsoft.com/office/drawing/2014/main" id="{0272703D-E6CB-4915-AD52-7C279BE8C464}"/>
              </a:ext>
            </a:extLst>
          </p:cNvPr>
          <p:cNvSpPr txBox="1"/>
          <p:nvPr/>
        </p:nvSpPr>
        <p:spPr>
          <a:xfrm>
            <a:off x="4354830" y="1680210"/>
            <a:ext cx="466344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Trust </a:t>
            </a:r>
            <a:endParaRPr lang="en-US" dirty="0"/>
          </a:p>
        </p:txBody>
      </p:sp>
      <p:sp>
        <p:nvSpPr>
          <p:cNvPr id="7" name="TextBox 3">
            <a:extLst>
              <a:ext uri="{FF2B5EF4-FFF2-40B4-BE49-F238E27FC236}">
                <a16:creationId xmlns:a16="http://schemas.microsoft.com/office/drawing/2014/main" id="{66517520-3C62-4F64-B4F3-C13C7A98898E}"/>
              </a:ext>
            </a:extLst>
          </p:cNvPr>
          <p:cNvSpPr txBox="1"/>
          <p:nvPr/>
        </p:nvSpPr>
        <p:spPr>
          <a:xfrm>
            <a:off x="4354830" y="2171700"/>
            <a:ext cx="466344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Debugging</a:t>
            </a:r>
          </a:p>
          <a:p>
            <a:pPr marL="628650" lvl="1" indent="-285750">
              <a:buFont typeface="Arial"/>
              <a:buChar char="•"/>
            </a:pPr>
            <a:endParaRPr lang="en-US" sz="1400" dirty="0">
              <a:latin typeface="IBM Plex Sans"/>
            </a:endParaRPr>
          </a:p>
          <a:p>
            <a:pPr marL="285750" indent="-285750">
              <a:buFont typeface="Arial"/>
              <a:buChar char="•"/>
            </a:pPr>
            <a:endParaRPr lang="en-US" sz="1400" b="1" dirty="0">
              <a:latin typeface="IBM Plex Sans"/>
            </a:endParaRPr>
          </a:p>
        </p:txBody>
      </p:sp>
      <p:sp>
        <p:nvSpPr>
          <p:cNvPr id="8" name="TextBox 4">
            <a:extLst>
              <a:ext uri="{FF2B5EF4-FFF2-40B4-BE49-F238E27FC236}">
                <a16:creationId xmlns:a16="http://schemas.microsoft.com/office/drawing/2014/main" id="{F47A110F-3A48-475D-A161-B21EADAA3D53}"/>
              </a:ext>
            </a:extLst>
          </p:cNvPr>
          <p:cNvSpPr txBox="1"/>
          <p:nvPr/>
        </p:nvSpPr>
        <p:spPr>
          <a:xfrm>
            <a:off x="4349115" y="2657475"/>
            <a:ext cx="4663440"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285750" indent="-285750">
              <a:buFont typeface="Arial"/>
              <a:buChar char="•"/>
            </a:pPr>
            <a:r>
              <a:rPr lang="en-US" sz="1400" b="1" dirty="0">
                <a:latin typeface="IBM Plex Sans"/>
              </a:rPr>
              <a:t>Hypothesis generation</a:t>
            </a:r>
            <a:r>
              <a:rPr lang="en-US" sz="1400" dirty="0">
                <a:latin typeface="IBM Plex Sans"/>
              </a:rPr>
              <a:t> </a:t>
            </a:r>
            <a:endParaRPr lang="en-US" sz="1400" b="1" dirty="0">
              <a:latin typeface="IBM Plex Sans"/>
            </a:endParaRPr>
          </a:p>
          <a:p>
            <a:pPr marL="628650" lvl="1" indent="-285750">
              <a:buFont typeface="Arial"/>
              <a:buChar char="•"/>
            </a:pPr>
            <a:r>
              <a:rPr lang="en-US" sz="1400" dirty="0">
                <a:latin typeface="IBM Plex Sans"/>
              </a:rPr>
              <a:t>conversely, a model might have been able to discover patterns unknown by experts</a:t>
            </a:r>
          </a:p>
          <a:p>
            <a:pPr marL="285750" indent="-285750">
              <a:buFont typeface="Arial"/>
              <a:buChar char="•"/>
            </a:pPr>
            <a:endParaRPr lang="en-US" sz="1400" b="1" dirty="0">
              <a:latin typeface="IBM Plex Sans"/>
            </a:endParaRPr>
          </a:p>
        </p:txBody>
      </p:sp>
      <p:pic>
        <p:nvPicPr>
          <p:cNvPr id="9" name="Picture 8">
            <a:extLst>
              <a:ext uri="{FF2B5EF4-FFF2-40B4-BE49-F238E27FC236}">
                <a16:creationId xmlns:a16="http://schemas.microsoft.com/office/drawing/2014/main" id="{75E45093-69EF-40F9-AB98-E025DA9EF42E}"/>
              </a:ext>
            </a:extLst>
          </p:cNvPr>
          <p:cNvPicPr>
            <a:picLocks noChangeAspect="1"/>
          </p:cNvPicPr>
          <p:nvPr/>
        </p:nvPicPr>
        <p:blipFill rotWithShape="1">
          <a:blip r:embed="rId3"/>
          <a:srcRect l="208" r="-208" b="43676"/>
          <a:stretch/>
        </p:blipFill>
        <p:spPr>
          <a:xfrm>
            <a:off x="908685" y="1587470"/>
            <a:ext cx="2743202" cy="1907057"/>
          </a:xfrm>
          <a:prstGeom prst="rect">
            <a:avLst/>
          </a:prstGeom>
        </p:spPr>
      </p:pic>
      <p:sp>
        <p:nvSpPr>
          <p:cNvPr id="11" name="Speech Bubble: Rectangle with Corners Rounded 10">
            <a:extLst>
              <a:ext uri="{FF2B5EF4-FFF2-40B4-BE49-F238E27FC236}">
                <a16:creationId xmlns:a16="http://schemas.microsoft.com/office/drawing/2014/main" id="{1ED9B737-570B-4824-B06D-8D51C90CC729}"/>
              </a:ext>
            </a:extLst>
          </p:cNvPr>
          <p:cNvSpPr/>
          <p:nvPr/>
        </p:nvSpPr>
        <p:spPr bwMode="auto">
          <a:xfrm>
            <a:off x="1571625" y="1301019"/>
            <a:ext cx="1234440" cy="286893"/>
          </a:xfrm>
          <a:prstGeom prst="wedgeRoundRectCallout">
            <a:avLst/>
          </a:prstGeom>
          <a:solidFill>
            <a:schemeClr val="accent1">
              <a:lumMod val="40000"/>
              <a:lumOff val="6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algn="ctr" defTabSz="914400" fontAlgn="base">
              <a:lnSpc>
                <a:spcPct val="90000"/>
              </a:lnSpc>
              <a:spcBef>
                <a:spcPct val="0"/>
              </a:spcBef>
              <a:spcAft>
                <a:spcPct val="0"/>
              </a:spcAft>
            </a:pPr>
            <a:r>
              <a:rPr lang="en-US" sz="1400" dirty="0">
                <a:solidFill>
                  <a:schemeClr val="tx1"/>
                </a:solidFill>
                <a:latin typeface="IBM Plex Sans"/>
              </a:rPr>
              <a:t>It's lupus!</a:t>
            </a:r>
            <a:endParaRPr lang="en-US" sz="1400" b="0" i="0" u="none" strike="noStrike" cap="none" normalizeH="0" baseline="0" dirty="0">
              <a:ln>
                <a:noFill/>
              </a:ln>
              <a:solidFill>
                <a:schemeClr val="tx1"/>
              </a:solidFill>
              <a:effectLst/>
              <a:latin typeface="IBM Plex Sans" panose="020B0503050203000203" pitchFamily="34" charset="0"/>
            </a:endParaRPr>
          </a:p>
        </p:txBody>
      </p:sp>
      <p:sp>
        <p:nvSpPr>
          <p:cNvPr id="12" name="TextBox 7">
            <a:extLst>
              <a:ext uri="{FF2B5EF4-FFF2-40B4-BE49-F238E27FC236}">
                <a16:creationId xmlns:a16="http://schemas.microsoft.com/office/drawing/2014/main" id="{C936F911-D44A-4671-9B4A-9E487A302A3A}"/>
              </a:ext>
            </a:extLst>
          </p:cNvPr>
          <p:cNvSpPr txBox="1"/>
          <p:nvPr/>
        </p:nvSpPr>
        <p:spPr>
          <a:xfrm>
            <a:off x="7345203" y="4727734"/>
            <a:ext cx="2743200" cy="1846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600" dirty="0">
                <a:latin typeface="IBM Plex Sans"/>
                <a:ea typeface="+mn-lt"/>
                <a:cs typeface="+mn-lt"/>
              </a:rPr>
              <a:t>Kristin Dos Santos - CC BY-SA 2.0</a:t>
            </a:r>
          </a:p>
        </p:txBody>
      </p:sp>
      <p:sp>
        <p:nvSpPr>
          <p:cNvPr id="3" name="Title 2">
            <a:extLst>
              <a:ext uri="{FF2B5EF4-FFF2-40B4-BE49-F238E27FC236}">
                <a16:creationId xmlns:a16="http://schemas.microsoft.com/office/drawing/2014/main" id="{1397D3E0-028D-4533-8FB3-6CE83C520945}"/>
              </a:ext>
            </a:extLst>
          </p:cNvPr>
          <p:cNvSpPr>
            <a:spLocks noGrp="1"/>
          </p:cNvSpPr>
          <p:nvPr>
            <p:ph type="title"/>
          </p:nvPr>
        </p:nvSpPr>
        <p:spPr/>
        <p:txBody>
          <a:bodyPr/>
          <a:lstStyle/>
          <a:p>
            <a:r>
              <a:rPr lang="en-US" dirty="0"/>
              <a:t>Why Interpretability?</a:t>
            </a:r>
          </a:p>
        </p:txBody>
      </p:sp>
    </p:spTree>
    <p:extLst>
      <p:ext uri="{BB962C8B-B14F-4D97-AF65-F5344CB8AC3E}">
        <p14:creationId xmlns:p14="http://schemas.microsoft.com/office/powerpoint/2010/main" val="304004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6</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13" name="Title 12">
            <a:extLst>
              <a:ext uri="{FF2B5EF4-FFF2-40B4-BE49-F238E27FC236}">
                <a16:creationId xmlns:a16="http://schemas.microsoft.com/office/drawing/2014/main" id="{13CBF9D0-42DD-47A0-8B7C-3A6095E4E1EB}"/>
              </a:ext>
            </a:extLst>
          </p:cNvPr>
          <p:cNvSpPr>
            <a:spLocks noGrp="1"/>
          </p:cNvSpPr>
          <p:nvPr>
            <p:ph type="title"/>
          </p:nvPr>
        </p:nvSpPr>
        <p:spPr/>
        <p:txBody>
          <a:bodyPr/>
          <a:lstStyle/>
          <a:p>
            <a:r>
              <a:rPr lang="en-US" dirty="0">
                <a:latin typeface="IBM Plex Sans"/>
              </a:rPr>
              <a:t>What is interpretability?</a:t>
            </a:r>
            <a:endParaRPr lang="en-US" dirty="0"/>
          </a:p>
        </p:txBody>
      </p:sp>
      <p:sp>
        <p:nvSpPr>
          <p:cNvPr id="15" name="Text Placeholder 13">
            <a:extLst>
              <a:ext uri="{FF2B5EF4-FFF2-40B4-BE49-F238E27FC236}">
                <a16:creationId xmlns:a16="http://schemas.microsoft.com/office/drawing/2014/main" id="{ED870F64-B4C1-495D-8C2A-8FD192458997}"/>
              </a:ext>
            </a:extLst>
          </p:cNvPr>
          <p:cNvSpPr>
            <a:spLocks noGrp="1"/>
          </p:cNvSpPr>
          <p:nvPr/>
        </p:nvSpPr>
        <p:spPr>
          <a:xfrm>
            <a:off x="4811646" y="261938"/>
            <a:ext cx="4103688" cy="452596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IBM Plex Sans"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100"/>
              </a:spcBef>
              <a:spcAft>
                <a:spcPct val="0"/>
              </a:spcAft>
              <a:buFont typeface="Arial,Sans-Serif" panose="020B0604020202020204" pitchFamily="34" charset="0"/>
            </a:pPr>
            <a:r>
              <a:rPr lang="en-US" dirty="0">
                <a:latin typeface="IBM Plex Sans"/>
              </a:rPr>
              <a:t>DISCLAIMER (1): in this tutorial we will use </a:t>
            </a:r>
            <a:r>
              <a:rPr lang="en-US" dirty="0" err="1">
                <a:latin typeface="IBM Plex Sans"/>
              </a:rPr>
              <a:t>explanability</a:t>
            </a:r>
            <a:r>
              <a:rPr lang="en-US" dirty="0">
                <a:latin typeface="IBM Plex Sans"/>
              </a:rPr>
              <a:t> and interpretability interchangeably</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"tell the meaning of : present in understandable terms", "to make known, plain or understandable" (Merriam-Webster, 2019)</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...but no agreed upon </a:t>
            </a:r>
            <a:r>
              <a:rPr lang="en-US" b="1" dirty="0">
                <a:latin typeface="IBM Plex Sans"/>
              </a:rPr>
              <a:t>formal</a:t>
            </a:r>
            <a:r>
              <a:rPr lang="en-US" dirty="0">
                <a:latin typeface="IBM Plex Sans"/>
              </a:rPr>
              <a:t> definition</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Difficult to evaluate and compare different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“you’ll know it when you see it” [1]</a:t>
            </a:r>
          </a:p>
          <a:p>
            <a:endParaRPr lang="en-US" dirty="0"/>
          </a:p>
        </p:txBody>
      </p:sp>
      <p:pic>
        <p:nvPicPr>
          <p:cNvPr id="16" name="Picture 15" descr="A person sitting at a table using a computer&#10;&#10;Description generated with high confidence">
            <a:extLst>
              <a:ext uri="{FF2B5EF4-FFF2-40B4-BE49-F238E27FC236}">
                <a16:creationId xmlns:a16="http://schemas.microsoft.com/office/drawing/2014/main" id="{E70DFF52-8EE9-4F1C-9A27-2B03E95636F4}"/>
              </a:ext>
            </a:extLst>
          </p:cNvPr>
          <p:cNvPicPr>
            <a:picLocks noChangeAspect="1"/>
          </p:cNvPicPr>
          <p:nvPr/>
        </p:nvPicPr>
        <p:blipFill>
          <a:blip r:embed="rId3"/>
          <a:stretch>
            <a:fillRect/>
          </a:stretch>
        </p:blipFill>
        <p:spPr>
          <a:xfrm>
            <a:off x="297180" y="901809"/>
            <a:ext cx="1983105" cy="1322487"/>
          </a:xfrm>
          <a:prstGeom prst="rect">
            <a:avLst/>
          </a:prstGeom>
        </p:spPr>
      </p:pic>
      <p:pic>
        <p:nvPicPr>
          <p:cNvPr id="17" name="Picture 16" descr="A group of people around a table&#10;&#10;Description generated with high confidence">
            <a:extLst>
              <a:ext uri="{FF2B5EF4-FFF2-40B4-BE49-F238E27FC236}">
                <a16:creationId xmlns:a16="http://schemas.microsoft.com/office/drawing/2014/main" id="{94E9C131-1E47-46B4-8353-97AEBA2623AD}"/>
              </a:ext>
            </a:extLst>
          </p:cNvPr>
          <p:cNvPicPr>
            <a:picLocks noChangeAspect="1"/>
          </p:cNvPicPr>
          <p:nvPr/>
        </p:nvPicPr>
        <p:blipFill>
          <a:blip r:embed="rId4"/>
          <a:stretch>
            <a:fillRect/>
          </a:stretch>
        </p:blipFill>
        <p:spPr>
          <a:xfrm>
            <a:off x="2360295" y="1243496"/>
            <a:ext cx="1703070" cy="1353487"/>
          </a:xfrm>
          <a:prstGeom prst="rect">
            <a:avLst/>
          </a:prstGeom>
        </p:spPr>
      </p:pic>
      <p:pic>
        <p:nvPicPr>
          <p:cNvPr id="18" name="Picture 17" descr="A group of people sitting at a table&#10;&#10;Description generated with very high confidence">
            <a:extLst>
              <a:ext uri="{FF2B5EF4-FFF2-40B4-BE49-F238E27FC236}">
                <a16:creationId xmlns:a16="http://schemas.microsoft.com/office/drawing/2014/main" id="{EFD7DF18-5610-4C43-9CA7-00D470C3DF77}"/>
              </a:ext>
            </a:extLst>
          </p:cNvPr>
          <p:cNvPicPr>
            <a:picLocks noChangeAspect="1"/>
          </p:cNvPicPr>
          <p:nvPr/>
        </p:nvPicPr>
        <p:blipFill>
          <a:blip r:embed="rId5"/>
          <a:stretch>
            <a:fillRect/>
          </a:stretch>
        </p:blipFill>
        <p:spPr>
          <a:xfrm>
            <a:off x="942975" y="2663527"/>
            <a:ext cx="1931670" cy="1285202"/>
          </a:xfrm>
          <a:prstGeom prst="rect">
            <a:avLst/>
          </a:prstGeom>
        </p:spPr>
      </p:pic>
      <p:sp>
        <p:nvSpPr>
          <p:cNvPr id="19" name="TextBox 2">
            <a:extLst>
              <a:ext uri="{FF2B5EF4-FFF2-40B4-BE49-F238E27FC236}">
                <a16:creationId xmlns:a16="http://schemas.microsoft.com/office/drawing/2014/main" id="{25524072-9BF4-4A57-A060-EBA4C79A84ED}"/>
              </a:ext>
            </a:extLst>
          </p:cNvPr>
          <p:cNvSpPr txBox="1"/>
          <p:nvPr/>
        </p:nvSpPr>
        <p:spPr>
          <a:xfrm>
            <a:off x="231458" y="4606290"/>
            <a:ext cx="8912542"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ea typeface="+mn-lt"/>
                <a:cs typeface="+mn-lt"/>
              </a:rPr>
              <a:t>[1] Doshi-Velez, Finale, and Been Kim. "Towards a rigorous science of interpretable machine learning." </a:t>
            </a:r>
            <a:r>
              <a:rPr lang="en-US" sz="800" i="1" dirty="0" err="1">
                <a:ea typeface="+mn-lt"/>
                <a:cs typeface="+mn-lt"/>
              </a:rPr>
              <a:t>arXiv</a:t>
            </a:r>
            <a:r>
              <a:rPr lang="en-US" sz="800" i="1" dirty="0">
                <a:ea typeface="+mn-lt"/>
                <a:cs typeface="+mn-lt"/>
              </a:rPr>
              <a:t> preprint arXiv:1702.08608</a:t>
            </a:r>
            <a:r>
              <a:rPr lang="en-US" sz="800" dirty="0">
                <a:ea typeface="+mn-lt"/>
                <a:cs typeface="+mn-lt"/>
              </a:rPr>
              <a:t> (2017).</a:t>
            </a:r>
            <a:endParaRPr lang="en-US" dirty="0"/>
          </a:p>
        </p:txBody>
      </p:sp>
    </p:spTree>
    <p:extLst>
      <p:ext uri="{BB962C8B-B14F-4D97-AF65-F5344CB8AC3E}">
        <p14:creationId xmlns:p14="http://schemas.microsoft.com/office/powerpoint/2010/main" val="154846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7</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Why this tutorial then?</a:t>
            </a:r>
            <a:endParaRPr lang="en-US" dirty="0"/>
          </a:p>
        </p:txBody>
      </p:sp>
      <p:pic>
        <p:nvPicPr>
          <p:cNvPr id="9" name="Picture 8" descr="A person standing in front of a wall&#10;&#10;Description generated with very high confidence">
            <a:extLst>
              <a:ext uri="{FF2B5EF4-FFF2-40B4-BE49-F238E27FC236}">
                <a16:creationId xmlns:a16="http://schemas.microsoft.com/office/drawing/2014/main" id="{0EE8E8BA-A3DD-4E00-A8AE-9100DA80305D}"/>
              </a:ext>
            </a:extLst>
          </p:cNvPr>
          <p:cNvPicPr>
            <a:picLocks noChangeAspect="1"/>
          </p:cNvPicPr>
          <p:nvPr/>
        </p:nvPicPr>
        <p:blipFill>
          <a:blip r:embed="rId3"/>
          <a:stretch>
            <a:fillRect/>
          </a:stretch>
        </p:blipFill>
        <p:spPr>
          <a:xfrm>
            <a:off x="908685" y="1162563"/>
            <a:ext cx="2743200" cy="2372603"/>
          </a:xfrm>
          <a:prstGeom prst="rect">
            <a:avLst/>
          </a:prstGeom>
        </p:spPr>
      </p:pic>
      <p:sp>
        <p:nvSpPr>
          <p:cNvPr id="5" name="Text Placeholder 4">
            <a:extLst>
              <a:ext uri="{FF2B5EF4-FFF2-40B4-BE49-F238E27FC236}">
                <a16:creationId xmlns:a16="http://schemas.microsoft.com/office/drawing/2014/main" id="{F2365883-58D8-4AC1-BA4D-34A790D08847}"/>
              </a:ext>
            </a:extLst>
          </p:cNvPr>
          <p:cNvSpPr>
            <a:spLocks noGrp="1"/>
          </p:cNvSpPr>
          <p:nvPr>
            <p:ph type="body" sz="quarter" idx="14"/>
          </p:nvPr>
        </p:nvSpPr>
        <p:spPr/>
        <p:txBody>
          <a:bodyPr/>
          <a:lstStyle/>
          <a:p>
            <a:pPr marL="285750" indent="-285750">
              <a:lnSpc>
                <a:spcPct val="100000"/>
              </a:lnSpc>
              <a:spcBef>
                <a:spcPts val="1100"/>
              </a:spcBef>
              <a:spcAft>
                <a:spcPct val="0"/>
              </a:spcAft>
              <a:buFont typeface="Arial,Sans-Serif" panose="020B0604020202020204" pitchFamily="34" charset="0"/>
            </a:pPr>
            <a:r>
              <a:rPr lang="en-US" dirty="0">
                <a:latin typeface="IBM Plex Sans"/>
              </a:rPr>
              <a:t>Being able to interpret a model is important if not necessary sometimes.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Many researchers have already proposed (post-hoc) interpretable methods.</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For the correct use of these methods, it is fundamental to understand them.</a:t>
            </a:r>
          </a:p>
          <a:p>
            <a:pPr marL="285750" indent="-285750">
              <a:lnSpc>
                <a:spcPct val="100000"/>
              </a:lnSpc>
              <a:spcBef>
                <a:spcPts val="1100"/>
              </a:spcBef>
              <a:spcAft>
                <a:spcPct val="0"/>
              </a:spcAft>
              <a:buFont typeface="Arial,Sans-Serif" panose="020B0604020202020204" pitchFamily="34" charset="0"/>
            </a:pPr>
            <a:endParaRPr lang="en-US" dirty="0"/>
          </a:p>
          <a:p>
            <a:endParaRPr lang="en-US" dirty="0"/>
          </a:p>
        </p:txBody>
      </p:sp>
    </p:spTree>
    <p:extLst>
      <p:ext uri="{BB962C8B-B14F-4D97-AF65-F5344CB8AC3E}">
        <p14:creationId xmlns:p14="http://schemas.microsoft.com/office/powerpoint/2010/main" val="135883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8</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p:txBody>
          <a:bodyPr/>
          <a:lstStyle/>
          <a:p>
            <a:r>
              <a:rPr lang="en-US" dirty="0">
                <a:latin typeface="IBM Plex Sans"/>
              </a:rPr>
              <a:t>Why this tutorial then?</a:t>
            </a:r>
            <a:endParaRPr lang="en-US" dirty="0"/>
          </a:p>
        </p:txBody>
      </p:sp>
      <p:sp>
        <p:nvSpPr>
          <p:cNvPr id="7" name="Text Placeholder 6">
            <a:extLst>
              <a:ext uri="{FF2B5EF4-FFF2-40B4-BE49-F238E27FC236}">
                <a16:creationId xmlns:a16="http://schemas.microsoft.com/office/drawing/2014/main" id="{7EAC9172-61D9-2A42-9185-3E3280A55CBB}"/>
              </a:ext>
            </a:extLst>
          </p:cNvPr>
          <p:cNvSpPr>
            <a:spLocks noGrp="1"/>
          </p:cNvSpPr>
          <p:nvPr>
            <p:ph type="body" sz="quarter" idx="14"/>
          </p:nvPr>
        </p:nvSpPr>
        <p:spPr>
          <a:prstGeom prst="rect">
            <a:avLst/>
          </a:prstGeom>
        </p:spPr>
        <p:txBody>
          <a:bodyPr anchor="ctr"/>
          <a:lstStyle/>
          <a:p>
            <a:pPr marL="285750" indent="-285750">
              <a:lnSpc>
                <a:spcPct val="100000"/>
              </a:lnSpc>
              <a:spcBef>
                <a:spcPts val="1100"/>
              </a:spcBef>
              <a:spcAft>
                <a:spcPct val="0"/>
              </a:spcAft>
              <a:buFont typeface="Arial,Sans-Serif" panose="020B0604020202020204" pitchFamily="34" charset="0"/>
            </a:pPr>
            <a:r>
              <a:rPr lang="en-US" dirty="0">
                <a:latin typeface="IBM Plex Sans"/>
              </a:rPr>
              <a:t>DISCLAIMER (2): this tutorial is to give an overview of some existing models. The methods presented are not necessarily aligned to how we think interpretability should be defined.</a:t>
            </a:r>
          </a:p>
          <a:p>
            <a:pPr marL="285750" indent="-285750">
              <a:lnSpc>
                <a:spcPct val="100000"/>
              </a:lnSpc>
              <a:spcBef>
                <a:spcPts val="1100"/>
              </a:spcBef>
              <a:spcAft>
                <a:spcPct val="0"/>
              </a:spcAft>
              <a:buFont typeface="Arial,Sans-Serif" panose="020B0604020202020204" pitchFamily="34" charset="0"/>
            </a:pPr>
            <a:r>
              <a:rPr lang="en-US" dirty="0">
                <a:latin typeface="IBM Plex Sans"/>
              </a:rPr>
              <a:t>For further discussions, reach out to me at the end of the tutorial, or contact me via email :D (</a:t>
            </a:r>
            <a:r>
              <a:rPr lang="en-US" dirty="0">
                <a:latin typeface="IBM Plex Sans"/>
                <a:hlinkClick r:id="rId3"/>
              </a:rPr>
              <a:t>uye@zurich.ibm.com</a:t>
            </a:r>
            <a:r>
              <a:rPr lang="en-US" dirty="0">
                <a:latin typeface="IBM Plex Sans"/>
              </a:rPr>
              <a:t>)</a:t>
            </a:r>
          </a:p>
          <a:p>
            <a:endParaRPr lang="en-US" dirty="0"/>
          </a:p>
        </p:txBody>
      </p:sp>
      <p:pic>
        <p:nvPicPr>
          <p:cNvPr id="9" name="Picture 8" descr="A person standing in front of a wall&#10;&#10;Description generated with very high confidence">
            <a:extLst>
              <a:ext uri="{FF2B5EF4-FFF2-40B4-BE49-F238E27FC236}">
                <a16:creationId xmlns:a16="http://schemas.microsoft.com/office/drawing/2014/main" id="{0EE8E8BA-A3DD-4E00-A8AE-9100DA80305D}"/>
              </a:ext>
            </a:extLst>
          </p:cNvPr>
          <p:cNvPicPr>
            <a:picLocks noChangeAspect="1"/>
          </p:cNvPicPr>
          <p:nvPr/>
        </p:nvPicPr>
        <p:blipFill>
          <a:blip r:embed="rId4"/>
          <a:stretch>
            <a:fillRect/>
          </a:stretch>
        </p:blipFill>
        <p:spPr>
          <a:xfrm>
            <a:off x="908685" y="1162563"/>
            <a:ext cx="2743200" cy="2372603"/>
          </a:xfrm>
          <a:prstGeom prst="rect">
            <a:avLst/>
          </a:prstGeom>
        </p:spPr>
      </p:pic>
      <p:pic>
        <p:nvPicPr>
          <p:cNvPr id="3" name="Picture 4" descr="A screenshot of a cell phone&#10;&#10;Description generated with very high confidence">
            <a:extLst>
              <a:ext uri="{FF2B5EF4-FFF2-40B4-BE49-F238E27FC236}">
                <a16:creationId xmlns:a16="http://schemas.microsoft.com/office/drawing/2014/main" id="{0E597D62-044E-4593-94EA-90700B67192D}"/>
              </a:ext>
            </a:extLst>
          </p:cNvPr>
          <p:cNvPicPr>
            <a:picLocks noChangeAspect="1"/>
          </p:cNvPicPr>
          <p:nvPr/>
        </p:nvPicPr>
        <p:blipFill>
          <a:blip r:embed="rId5"/>
          <a:stretch>
            <a:fillRect/>
          </a:stretch>
        </p:blipFill>
        <p:spPr>
          <a:xfrm>
            <a:off x="1597413" y="813043"/>
            <a:ext cx="5558882" cy="3336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058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9</a:t>
            </a:fld>
            <a:endParaRPr lang="en-US" dirty="0"/>
          </a:p>
        </p:txBody>
      </p:sp>
      <p:sp>
        <p:nvSpPr>
          <p:cNvPr id="10" name="Footer Placeholder">
            <a:extLst>
              <a:ext uri="{FF2B5EF4-FFF2-40B4-BE49-F238E27FC236}">
                <a16:creationId xmlns:a16="http://schemas.microsoft.com/office/drawing/2014/main" id="{ABF1FEE5-2B9C-1F45-8728-D1CE64C3BFAB}"/>
              </a:ext>
            </a:extLst>
          </p:cNvPr>
          <p:cNvSpPr>
            <a:spLocks noGrp="1"/>
          </p:cNvSpPr>
          <p:nvPr>
            <p:ph type="ftr" sz="quarter" idx="10"/>
          </p:nvPr>
        </p:nvSpPr>
        <p:spPr>
          <a:prstGeom prst="rect">
            <a:avLst/>
          </a:prstGeom>
        </p:spPr>
        <p:txBody>
          <a:bodyPr/>
          <a:lstStyle/>
          <a:p>
            <a:r>
              <a:rPr lang="en-US" dirty="0"/>
              <a:t>Interpretability for deep learning / © 2020 IBM Corporation</a:t>
            </a:r>
          </a:p>
        </p:txBody>
      </p:sp>
      <p:sp>
        <p:nvSpPr>
          <p:cNvPr id="2" name="Title"/>
          <p:cNvSpPr>
            <a:spLocks noGrp="1"/>
          </p:cNvSpPr>
          <p:nvPr>
            <p:ph type="title"/>
          </p:nvPr>
        </p:nvSpPr>
        <p:spPr>
          <a:xfrm>
            <a:off x="228665" y="116569"/>
            <a:ext cx="5345500" cy="487362"/>
          </a:xfrm>
        </p:spPr>
        <p:txBody>
          <a:bodyPr/>
          <a:lstStyle/>
          <a:p>
            <a:r>
              <a:rPr lang="en-US" dirty="0">
                <a:latin typeface="IBM Plex Sans"/>
              </a:rPr>
              <a:t>Taxonomy of interpretable methods</a:t>
            </a:r>
            <a:endParaRPr lang="en-US" dirty="0"/>
          </a:p>
        </p:txBody>
      </p:sp>
      <p:sp>
        <p:nvSpPr>
          <p:cNvPr id="9" name="Text Placeholder 1">
            <a:extLst>
              <a:ext uri="{FF2B5EF4-FFF2-40B4-BE49-F238E27FC236}">
                <a16:creationId xmlns:a16="http://schemas.microsoft.com/office/drawing/2014/main" id="{9FECB263-41C3-43D6-B171-25269774EC7C}"/>
              </a:ext>
            </a:extLst>
          </p:cNvPr>
          <p:cNvSpPr>
            <a:spLocks noGrp="1"/>
          </p:cNvSpPr>
          <p:nvPr/>
        </p:nvSpPr>
        <p:spPr>
          <a:xfrm>
            <a:off x="4785741" y="1043559"/>
            <a:ext cx="4141089" cy="211493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b="1" dirty="0">
                <a:latin typeface="IBM Plex Sans"/>
              </a:rPr>
              <a:t>GLOBAL</a:t>
            </a:r>
          </a:p>
          <a:p>
            <a:r>
              <a:rPr lang="en-US" dirty="0">
                <a:latin typeface="IBM Plex Sans"/>
              </a:rPr>
              <a:t>The decision process of the method is provided in "its entirety", i.e. on the whole input space.</a:t>
            </a:r>
          </a:p>
          <a:p>
            <a:r>
              <a:rPr lang="en-US" i="1" dirty="0">
                <a:latin typeface="IBM Plex Sans"/>
              </a:rPr>
              <a:t>Examples</a:t>
            </a:r>
            <a:r>
              <a:rPr lang="en-US" dirty="0">
                <a:latin typeface="IBM Plex Sans"/>
              </a:rPr>
              <a:t>: decision trees, rule lists, …</a:t>
            </a:r>
          </a:p>
          <a:p>
            <a:r>
              <a:rPr lang="en-US" dirty="0">
                <a:latin typeface="IBM Plex Sans"/>
              </a:rPr>
              <a:t>PROS: fully transparent and representative</a:t>
            </a:r>
          </a:p>
          <a:p>
            <a:r>
              <a:rPr lang="en-US" dirty="0">
                <a:latin typeface="IBM Plex Sans"/>
              </a:rPr>
              <a:t>CONS: (potentially) computationally heavy, (ironically) difficult to understand</a:t>
            </a:r>
            <a:endParaRPr lang="en-US"/>
          </a:p>
          <a:p>
            <a:endParaRPr lang="en-US" dirty="0">
              <a:latin typeface="IBM Plex Sans"/>
            </a:endParaRPr>
          </a:p>
        </p:txBody>
      </p:sp>
      <p:sp>
        <p:nvSpPr>
          <p:cNvPr id="11" name="Text Placeholder 2">
            <a:extLst>
              <a:ext uri="{FF2B5EF4-FFF2-40B4-BE49-F238E27FC236}">
                <a16:creationId xmlns:a16="http://schemas.microsoft.com/office/drawing/2014/main" id="{6AE76A2B-52CB-40E4-80D0-203F9487708E}"/>
              </a:ext>
            </a:extLst>
          </p:cNvPr>
          <p:cNvSpPr>
            <a:spLocks noGrp="1"/>
          </p:cNvSpPr>
          <p:nvPr/>
        </p:nvSpPr>
        <p:spPr>
          <a:xfrm>
            <a:off x="208027" y="1043559"/>
            <a:ext cx="4123876" cy="211493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b="1" dirty="0">
                <a:latin typeface="IBM Plex Sans"/>
              </a:rPr>
              <a:t>LOCAL</a:t>
            </a:r>
          </a:p>
          <a:p>
            <a:r>
              <a:rPr lang="en-US" dirty="0">
                <a:latin typeface="IBM Plex Sans"/>
              </a:rPr>
              <a:t>Explanation is provided for a single sample.</a:t>
            </a:r>
          </a:p>
          <a:p>
            <a:r>
              <a:rPr lang="en-US" i="1" dirty="0">
                <a:latin typeface="IBM Plex Sans"/>
              </a:rPr>
              <a:t>Examples</a:t>
            </a:r>
            <a:r>
              <a:rPr lang="en-US" dirty="0">
                <a:latin typeface="IBM Plex Sans"/>
              </a:rPr>
              <a:t>: perturbation-based methods,…</a:t>
            </a:r>
            <a:endParaRPr lang="en-US" dirty="0"/>
          </a:p>
          <a:p>
            <a:r>
              <a:rPr lang="en-US" dirty="0">
                <a:latin typeface="IBM Plex Sans"/>
              </a:rPr>
              <a:t>PROS: (arguably) easy to understand, (not necessarily) fast to compute</a:t>
            </a:r>
          </a:p>
          <a:p>
            <a:r>
              <a:rPr lang="en-US" dirty="0">
                <a:latin typeface="IBM Plex Sans"/>
              </a:rPr>
              <a:t>CONS: not guaranteed to be representative, other cons depending on the method</a:t>
            </a:r>
            <a:endParaRPr lang="en-US" dirty="0"/>
          </a:p>
        </p:txBody>
      </p:sp>
      <p:cxnSp>
        <p:nvCxnSpPr>
          <p:cNvPr id="12" name="Straight Arrow Connector 11">
            <a:extLst>
              <a:ext uri="{FF2B5EF4-FFF2-40B4-BE49-F238E27FC236}">
                <a16:creationId xmlns:a16="http://schemas.microsoft.com/office/drawing/2014/main" id="{3230CF53-A30E-49BC-8F94-5CB6C543C27A}"/>
              </a:ext>
            </a:extLst>
          </p:cNvPr>
          <p:cNvCxnSpPr/>
          <p:nvPr/>
        </p:nvCxnSpPr>
        <p:spPr bwMode="auto">
          <a:xfrm>
            <a:off x="4664868" y="1041560"/>
            <a:ext cx="5716" cy="211026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a:extLst>
              <a:ext uri="{FF2B5EF4-FFF2-40B4-BE49-F238E27FC236}">
                <a16:creationId xmlns:a16="http://schemas.microsoft.com/office/drawing/2014/main" id="{A85D75AE-9F6B-4FA8-AFCF-77E948D3BE0B}"/>
              </a:ext>
            </a:extLst>
          </p:cNvPr>
          <p:cNvSpPr>
            <a:spLocks noGrp="1"/>
          </p:cNvSpPr>
          <p:nvPr/>
        </p:nvSpPr>
        <p:spPr>
          <a:xfrm>
            <a:off x="230886" y="3312414"/>
            <a:ext cx="8781669" cy="1417701"/>
          </a:xfrm>
          <a:prstGeom prst="rect">
            <a:avLst/>
          </a:prstGeom>
        </p:spPr>
        <p:txBody>
          <a:bodyPr vert="horz" lIns="0" tIns="0" rIns="0" bIns="0" rtlCol="0" anchor="t">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nSpc>
                <a:spcPct val="150000"/>
              </a:lnSpc>
            </a:pPr>
            <a:r>
              <a:rPr lang="en-US" dirty="0">
                <a:latin typeface="IBM Plex Sans"/>
              </a:rPr>
              <a:t>Further nomenclature for interpretability methods:</a:t>
            </a:r>
          </a:p>
          <a:p>
            <a:pPr marL="285750" indent="-285750">
              <a:lnSpc>
                <a:spcPct val="150000"/>
              </a:lnSpc>
              <a:spcBef>
                <a:spcPts val="0"/>
              </a:spcBef>
              <a:buFont typeface="Arial" pitchFamily="2" charset="2"/>
              <a:buChar char="•"/>
            </a:pPr>
            <a:r>
              <a:rPr lang="en-US" b="1" dirty="0">
                <a:latin typeface="IBM Plex Sans"/>
              </a:rPr>
              <a:t>Ante-hoc</a:t>
            </a:r>
            <a:r>
              <a:rPr lang="en-US" dirty="0">
                <a:latin typeface="IBM Plex Sans"/>
              </a:rPr>
              <a:t>: methods with built-in interpretability (e.g. attention models, decision trees)</a:t>
            </a:r>
          </a:p>
          <a:p>
            <a:pPr marL="285750" indent="-285750">
              <a:lnSpc>
                <a:spcPct val="150000"/>
              </a:lnSpc>
              <a:buFont typeface="Arial" pitchFamily="2" charset="2"/>
              <a:buChar char="•"/>
            </a:pPr>
            <a:r>
              <a:rPr lang="en-US" b="1" dirty="0">
                <a:latin typeface="IBM Plex Sans"/>
              </a:rPr>
              <a:t>Post-hoc</a:t>
            </a:r>
            <a:r>
              <a:rPr lang="en-US" dirty="0">
                <a:latin typeface="IBM Plex Sans"/>
              </a:rPr>
              <a:t>: methods to be applied to other models. NOTE: ante-hoc methods can be used as post-hoc methods.</a:t>
            </a:r>
            <a:endParaRPr lang="en-US" dirty="0" err="1"/>
          </a:p>
        </p:txBody>
      </p:sp>
      <p:cxnSp>
        <p:nvCxnSpPr>
          <p:cNvPr id="14" name="Straight Arrow Connector 13">
            <a:extLst>
              <a:ext uri="{FF2B5EF4-FFF2-40B4-BE49-F238E27FC236}">
                <a16:creationId xmlns:a16="http://schemas.microsoft.com/office/drawing/2014/main" id="{362F0A82-4CB7-4DF5-A8F8-2EEAD70B33CD}"/>
              </a:ext>
            </a:extLst>
          </p:cNvPr>
          <p:cNvCxnSpPr/>
          <p:nvPr/>
        </p:nvCxnSpPr>
        <p:spPr bwMode="auto">
          <a:xfrm>
            <a:off x="228600" y="3263265"/>
            <a:ext cx="8715375" cy="2286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generated with very high confidence">
            <a:extLst>
              <a:ext uri="{FF2B5EF4-FFF2-40B4-BE49-F238E27FC236}">
                <a16:creationId xmlns:a16="http://schemas.microsoft.com/office/drawing/2014/main" id="{3EE57FF7-DC66-4C73-B387-0EE82B0DBEF8}"/>
              </a:ext>
            </a:extLst>
          </p:cNvPr>
          <p:cNvPicPr>
            <a:picLocks noChangeAspect="1"/>
          </p:cNvPicPr>
          <p:nvPr/>
        </p:nvPicPr>
        <p:blipFill rotWithShape="1">
          <a:blip r:embed="rId3"/>
          <a:srcRect r="59237" b="-170"/>
          <a:stretch/>
        </p:blipFill>
        <p:spPr>
          <a:xfrm>
            <a:off x="1565700" y="1337323"/>
            <a:ext cx="1415240" cy="1604039"/>
          </a:xfrm>
          <a:prstGeom prst="rect">
            <a:avLst/>
          </a:prstGeom>
          <a:ln>
            <a:noFill/>
          </a:ln>
          <a:effectLst>
            <a:outerShdw blurRad="292100" dist="139700" dir="2700000" algn="tl" rotWithShape="0">
              <a:srgbClr val="333333">
                <a:alpha val="65000"/>
              </a:srgbClr>
            </a:outerShdw>
          </a:effectLst>
        </p:spPr>
      </p:pic>
      <p:pic>
        <p:nvPicPr>
          <p:cNvPr id="5" name="Picture 5" descr="A view of a map&#10;&#10;Description generated with high confidence">
            <a:extLst>
              <a:ext uri="{FF2B5EF4-FFF2-40B4-BE49-F238E27FC236}">
                <a16:creationId xmlns:a16="http://schemas.microsoft.com/office/drawing/2014/main" id="{120BCBD6-7ABE-45BA-A499-766290FEDA61}"/>
              </a:ext>
            </a:extLst>
          </p:cNvPr>
          <p:cNvPicPr>
            <a:picLocks noChangeAspect="1"/>
          </p:cNvPicPr>
          <p:nvPr/>
        </p:nvPicPr>
        <p:blipFill>
          <a:blip r:embed="rId4"/>
          <a:stretch>
            <a:fillRect/>
          </a:stretch>
        </p:blipFill>
        <p:spPr>
          <a:xfrm>
            <a:off x="4997075" y="1181719"/>
            <a:ext cx="3833037" cy="1731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58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104</TotalTime>
  <Words>6300</Words>
  <Application>Microsoft Macintosh PowerPoint</Application>
  <PresentationFormat>On-screen Show (16:9)</PresentationFormat>
  <Paragraphs>487</Paragraphs>
  <Slides>41</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.AppleSystemUIFont</vt:lpstr>
      <vt:lpstr>Arial</vt:lpstr>
      <vt:lpstr>Arial,Sans-Serif</vt:lpstr>
      <vt:lpstr>Calibri</vt:lpstr>
      <vt:lpstr>IBM Plex Sans</vt:lpstr>
      <vt:lpstr>IBM Plex Sans Regular</vt:lpstr>
      <vt:lpstr>System Font Regular</vt:lpstr>
      <vt:lpstr>Wingdings</vt:lpstr>
      <vt:lpstr>Custom Design</vt:lpstr>
      <vt:lpstr>Interpretability for Computational Biology — An-phi Nguyen PreDoc Researcher</vt:lpstr>
      <vt:lpstr>PowerPoint Presentation</vt:lpstr>
      <vt:lpstr>PowerPoint Presentation</vt:lpstr>
      <vt:lpstr>Why Interpretability?</vt:lpstr>
      <vt:lpstr>Why Interpretability?</vt:lpstr>
      <vt:lpstr>What is interpretability?</vt:lpstr>
      <vt:lpstr>Why this tutorial then?</vt:lpstr>
      <vt:lpstr>Why this tutorial then?</vt:lpstr>
      <vt:lpstr>Taxonomy of interpretable methods</vt:lpstr>
      <vt:lpstr>Taxonomy of interpretable methods</vt:lpstr>
      <vt:lpstr>Taxonomy of interpretable methods</vt:lpstr>
      <vt:lpstr>Backpropagation-like methods</vt:lpstr>
      <vt:lpstr>Backpropagation-like methods</vt:lpstr>
      <vt:lpstr>Backpropagation-like methods</vt:lpstr>
      <vt:lpstr>Backpropagation-like methods</vt:lpstr>
      <vt:lpstr>Perturbation-based methods</vt:lpstr>
      <vt:lpstr>Perturbation-based methods</vt:lpstr>
      <vt:lpstr>Perturbation-based methods</vt:lpstr>
      <vt:lpstr>Perturbation-based methods</vt:lpstr>
      <vt:lpstr>Perturbation-based methods</vt:lpstr>
      <vt:lpstr>Perturbation-based methods</vt:lpstr>
      <vt:lpstr>Perturbation-based methods</vt:lpstr>
      <vt:lpstr>Perturbation-based methods</vt:lpstr>
      <vt:lpstr>Perturbation-based methods</vt:lpstr>
      <vt:lpstr>Attention-based methods</vt:lpstr>
      <vt:lpstr>Attention-based methods</vt:lpstr>
      <vt:lpstr>Attention-based methods</vt:lpstr>
      <vt:lpstr>Attention-based methods</vt:lpstr>
      <vt:lpstr>Contrastive/counterfactuals methods</vt:lpstr>
      <vt:lpstr>Contrastive/counterfactuals methods</vt:lpstr>
      <vt:lpstr>Contrastive/counterfactuals methods</vt:lpstr>
      <vt:lpstr>Rule-based models</vt:lpstr>
      <vt:lpstr>Other ways to (post-hoc) interpret a model</vt:lpstr>
      <vt:lpstr>Other ways to (post-hoc) interpret a model</vt:lpstr>
      <vt:lpstr>Surrogate methods</vt:lpstr>
      <vt:lpstr>Discussion</vt:lpstr>
      <vt:lpstr>Discussion</vt:lpstr>
      <vt:lpstr>Discussion</vt:lpstr>
      <vt:lpstr>Discussion</vt:lpstr>
      <vt:lpstr>Discussion</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Joris Cadow</dc:creator>
  <cp:lastModifiedBy>Matteo Manica</cp:lastModifiedBy>
  <cp:revision>1722</cp:revision>
  <cp:lastPrinted>2019-04-25T15:14:05Z</cp:lastPrinted>
  <dcterms:created xsi:type="dcterms:W3CDTF">2019-07-02T07:56:20Z</dcterms:created>
  <dcterms:modified xsi:type="dcterms:W3CDTF">2020-01-25T05:33:42Z</dcterms:modified>
</cp:coreProperties>
</file>